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Libre Franklin" panose="020B0604020202020204" pitchFamily="2" charset="-18"/>
      <p:regular r:id="rId12"/>
      <p:bold r:id="rId13"/>
      <p:italic r:id="rId14"/>
      <p:boldItalic r:id="rId15"/>
    </p:embeddedFont>
    <p:embeddedFont>
      <p:font typeface="Libre Franklin Medium" pitchFamily="2" charset="-18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ydbJ0kAOX60PECLTsZa0UbJVl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Libre Franklin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1"/>
          </p:nvPr>
        </p:nvSpPr>
        <p:spPr>
          <a:xfrm rot="5400000">
            <a:off x="4297680" y="-749808"/>
            <a:ext cx="3593592" cy="102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6723539" y="1671668"/>
            <a:ext cx="5533495" cy="347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945716" y="657872"/>
            <a:ext cx="5533496" cy="550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7617898" y="6356350"/>
            <a:ext cx="25227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Franklin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2"/>
          </p:nvPr>
        </p:nvSpPr>
        <p:spPr>
          <a:xfrm>
            <a:off x="6412992" y="2583371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 cap="none"/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960120" y="3594538"/>
            <a:ext cx="4818888" cy="2586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3"/>
          </p:nvPr>
        </p:nvSpPr>
        <p:spPr>
          <a:xfrm>
            <a:off x="6409944" y="2587752"/>
            <a:ext cx="4818888" cy="8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 cap="none"/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4"/>
          </p:nvPr>
        </p:nvSpPr>
        <p:spPr>
          <a:xfrm>
            <a:off x="6409944" y="3594538"/>
            <a:ext cx="4818888" cy="2586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5183188" y="2591850"/>
            <a:ext cx="6045644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355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2"/>
          </p:nvPr>
        </p:nvSpPr>
        <p:spPr>
          <a:xfrm>
            <a:off x="960120" y="2591850"/>
            <a:ext cx="3811905" cy="327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>
            <a:spLocks noGrp="1"/>
          </p:cNvSpPr>
          <p:nvPr>
            <p:ph type="pic" idx="2"/>
          </p:nvPr>
        </p:nvSpPr>
        <p:spPr>
          <a:xfrm>
            <a:off x="0" y="2267712"/>
            <a:ext cx="6571469" cy="45902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6" name="Google Shape;66;p20"/>
          <p:cNvSpPr txBox="1">
            <a:spLocks noGrp="1"/>
          </p:cNvSpPr>
          <p:nvPr>
            <p:ph type="body" idx="1"/>
          </p:nvPr>
        </p:nvSpPr>
        <p:spPr>
          <a:xfrm>
            <a:off x="7235971" y="2587752"/>
            <a:ext cx="3992856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  <a:defRPr sz="6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746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429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Libre Franklin"/>
              <a:buNone/>
              <a:defRPr sz="6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746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429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02" name="Google Shape;102;p1" descr="Obraz zawierający tekst, gazeta&#10;&#10;Opis wygenerowany automatycznie"/>
          <p:cNvPicPr preferRelativeResize="0"/>
          <p:nvPr/>
        </p:nvPicPr>
        <p:blipFill rotWithShape="1">
          <a:blip r:embed="rId3">
            <a:alphaModFix/>
          </a:blip>
          <a:srcRect t="4825" b="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/>
          <p:nvPr/>
        </p:nvSpPr>
        <p:spPr>
          <a:xfrm rot="-5400000">
            <a:off x="3799868" y="-1534136"/>
            <a:ext cx="4592270" cy="1219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1000">
                <a:srgbClr val="000000">
                  <a:alpha val="29803"/>
                </a:srgbClr>
              </a:gs>
              <a:gs pos="35000">
                <a:srgbClr val="000000">
                  <a:alpha val="45882"/>
                </a:srgbClr>
              </a:gs>
              <a:gs pos="100000">
                <a:srgbClr val="000000">
                  <a:alpha val="8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960120" y="3681454"/>
            <a:ext cx="10268712" cy="155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Libre Franklin"/>
              <a:buNone/>
            </a:pPr>
            <a:r>
              <a:rPr lang="en-US" b="1" cap="none">
                <a:solidFill>
                  <a:srgbClr val="FF0000"/>
                </a:solidFill>
              </a:rPr>
              <a:t>17 WRZEŚNIA 1939 R.</a:t>
            </a:r>
            <a:r>
              <a:rPr lang="en-US" b="1">
                <a:solidFill>
                  <a:srgbClr val="FF0000"/>
                </a:solidFill>
              </a:rPr>
              <a:t> 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-7462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4657345" y="0"/>
            <a:ext cx="753465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5127845" y="1642163"/>
            <a:ext cx="6584199" cy="395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"/>
              <a:buNone/>
            </a:pPr>
            <a:r>
              <a:rPr lang="en-US" sz="4800" dirty="0"/>
              <a:t>17 WRZEŚNIA 1939 R. ZWIĄZEK SOWIECKI ZBROJNIE ZAATAKOWAŁ POLSKĘ</a:t>
            </a: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"/>
              <a:buNone/>
            </a:pPr>
            <a:endParaRPr sz="5400" dirty="0"/>
          </a:p>
        </p:txBody>
      </p:sp>
      <p:pic>
        <p:nvPicPr>
          <p:cNvPr id="113" name="Google Shape;113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115" r="556"/>
          <a:stretch/>
        </p:blipFill>
        <p:spPr>
          <a:xfrm>
            <a:off x="20" y="10"/>
            <a:ext cx="4657325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20" name="Google Shape;120;p3" descr="Obraz zawierający tekst, znak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60000">
            <a:off x="635008" y="1206230"/>
            <a:ext cx="5061600" cy="283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5870350" y="3159365"/>
            <a:ext cx="5932591" cy="327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17 września 1939 r. około godziny czwartej nad ranem Związek Sowiecki zbrojnie zaatakował Polskę. W ten sposób Stalin wywiązał się z sierpniowego, tajnego porozumienia z Hitlerem (pakt Ribbentrop-Mołotow), które przewidywało wspólną agresję na Rzeczpospolitą, zajęcie i podział jej terytorium oraz faktyczną likwidację państwa polskiego. III Rzesza i ZSRS na przestrzeni nieco ponad 2 tygodni zapoczątkowały w ten sposób wybuch II wojny światowej.</a:t>
            </a:r>
            <a:r>
              <a:rPr lang="en-US" sz="2000"/>
              <a:t> 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 err="1"/>
              <a:t>Armia</a:t>
            </a:r>
            <a:r>
              <a:rPr lang="en-US" dirty="0"/>
              <a:t> </a:t>
            </a:r>
            <a:r>
              <a:rPr lang="en-US" dirty="0" err="1"/>
              <a:t>Czerwona</a:t>
            </a:r>
            <a:r>
              <a:rPr lang="en-US" dirty="0"/>
              <a:t> </a:t>
            </a:r>
            <a:r>
              <a:rPr lang="en-US" dirty="0" err="1"/>
              <a:t>uderzyła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Polskę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całej</a:t>
            </a:r>
            <a:r>
              <a:rPr lang="en-US" dirty="0"/>
              <a:t> </a:t>
            </a:r>
            <a:r>
              <a:rPr lang="en-US" dirty="0" err="1"/>
              <a:t>długości</a:t>
            </a:r>
            <a:r>
              <a:rPr lang="en-US" dirty="0"/>
              <a:t> </a:t>
            </a:r>
            <a:r>
              <a:rPr lang="en-US" dirty="0" err="1"/>
              <a:t>wschodniej</a:t>
            </a:r>
            <a:r>
              <a:rPr lang="en-US" dirty="0"/>
              <a:t> </a:t>
            </a:r>
            <a:r>
              <a:rPr lang="en-US" dirty="0" err="1"/>
              <a:t>granicy</a:t>
            </a:r>
            <a:r>
              <a:rPr lang="en-US" dirty="0"/>
              <a:t> II RP (</a:t>
            </a:r>
            <a:r>
              <a:rPr lang="en-US" dirty="0" err="1"/>
              <a:t>ponad</a:t>
            </a:r>
            <a:r>
              <a:rPr lang="en-US" dirty="0"/>
              <a:t> 1400 km). </a:t>
            </a:r>
            <a:r>
              <a:rPr lang="en-US" dirty="0" err="1"/>
              <a:t>Inwazję</a:t>
            </a:r>
            <a:r>
              <a:rPr lang="en-US" dirty="0"/>
              <a:t> </a:t>
            </a:r>
            <a:r>
              <a:rPr lang="en-US" dirty="0" err="1"/>
              <a:t>poprzedziło</a:t>
            </a:r>
            <a:r>
              <a:rPr lang="en-US" dirty="0"/>
              <a:t> </a:t>
            </a:r>
            <a:r>
              <a:rPr lang="en-US" dirty="0" err="1"/>
              <a:t>szczegółowe</a:t>
            </a:r>
            <a:r>
              <a:rPr lang="en-US" dirty="0"/>
              <a:t> </a:t>
            </a:r>
            <a:r>
              <a:rPr lang="en-US" dirty="0" err="1"/>
              <a:t>wywiadowcze</a:t>
            </a:r>
            <a:r>
              <a:rPr lang="en-US" dirty="0"/>
              <a:t> </a:t>
            </a:r>
            <a:r>
              <a:rPr lang="en-US" dirty="0" err="1"/>
              <a:t>rozpoznanie</a:t>
            </a:r>
            <a:r>
              <a:rPr lang="en-US" dirty="0"/>
              <a:t> </a:t>
            </a:r>
            <a:r>
              <a:rPr lang="en-US" dirty="0" err="1"/>
              <a:t>potencjału</a:t>
            </a:r>
            <a:r>
              <a:rPr lang="en-US" dirty="0"/>
              <a:t> </a:t>
            </a:r>
            <a:r>
              <a:rPr lang="en-US" dirty="0" err="1"/>
              <a:t>militarnego</a:t>
            </a:r>
            <a:r>
              <a:rPr lang="en-US" dirty="0"/>
              <a:t> </a:t>
            </a:r>
            <a:r>
              <a:rPr lang="en-US" dirty="0" err="1"/>
              <a:t>polskich</a:t>
            </a:r>
            <a:r>
              <a:rPr lang="en-US" dirty="0"/>
              <a:t> </a:t>
            </a:r>
            <a:r>
              <a:rPr lang="en-US" dirty="0" err="1"/>
              <a:t>sił</a:t>
            </a:r>
            <a:r>
              <a:rPr lang="en-US" dirty="0"/>
              <a:t> </a:t>
            </a:r>
            <a:r>
              <a:rPr lang="en-US" dirty="0" err="1"/>
              <a:t>wojskowych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przygotowanie</a:t>
            </a:r>
            <a:r>
              <a:rPr lang="en-US" dirty="0"/>
              <a:t> </a:t>
            </a:r>
            <a:r>
              <a:rPr lang="en-US" dirty="0" err="1"/>
              <a:t>zakrojonych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szeroką</a:t>
            </a:r>
            <a:r>
              <a:rPr lang="en-US" dirty="0"/>
              <a:t> </a:t>
            </a:r>
            <a:r>
              <a:rPr lang="en-US" dirty="0" err="1"/>
              <a:t>skalę</a:t>
            </a:r>
            <a:r>
              <a:rPr lang="en-US" dirty="0"/>
              <a:t> </a:t>
            </a:r>
            <a:r>
              <a:rPr lang="en-US" dirty="0" err="1"/>
              <a:t>aresztowań</a:t>
            </a:r>
            <a:r>
              <a:rPr lang="en-US" dirty="0"/>
              <a:t> </a:t>
            </a:r>
            <a:r>
              <a:rPr lang="en-US" dirty="0" err="1"/>
              <a:t>polskiej</a:t>
            </a:r>
            <a:r>
              <a:rPr lang="en-US" dirty="0"/>
              <a:t> </a:t>
            </a:r>
            <a:r>
              <a:rPr lang="en-US" dirty="0" err="1"/>
              <a:t>elity</a:t>
            </a:r>
            <a:r>
              <a:rPr lang="en-US" dirty="0"/>
              <a:t> </a:t>
            </a:r>
            <a:r>
              <a:rPr lang="en-US" dirty="0" err="1"/>
              <a:t>państwowej</a:t>
            </a:r>
            <a:r>
              <a:rPr lang="en-US" dirty="0"/>
              <a:t>. Atak </a:t>
            </a:r>
            <a:r>
              <a:rPr lang="en-US" dirty="0" err="1"/>
              <a:t>został</a:t>
            </a:r>
            <a:r>
              <a:rPr lang="en-US" dirty="0"/>
              <a:t> </a:t>
            </a:r>
            <a:r>
              <a:rPr lang="en-US" dirty="0" err="1"/>
              <a:t>przeprowadzony</a:t>
            </a:r>
            <a:r>
              <a:rPr lang="en-US" dirty="0"/>
              <a:t> z </a:t>
            </a:r>
            <a:r>
              <a:rPr lang="en-US" dirty="0" err="1"/>
              <a:t>ogromną</a:t>
            </a:r>
            <a:r>
              <a:rPr lang="en-US" dirty="0"/>
              <a:t> </a:t>
            </a:r>
            <a:r>
              <a:rPr lang="en-US" dirty="0" err="1"/>
              <a:t>siłą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dwóch</a:t>
            </a:r>
            <a:r>
              <a:rPr lang="en-US" dirty="0"/>
              <a:t> </a:t>
            </a:r>
            <a:r>
              <a:rPr lang="en-US" dirty="0" err="1"/>
              <a:t>frontach</a:t>
            </a:r>
            <a:r>
              <a:rPr lang="en-US" dirty="0"/>
              <a:t>. </a:t>
            </a:r>
            <a:r>
              <a:rPr lang="en-US" dirty="0" err="1"/>
              <a:t>Polakom</a:t>
            </a:r>
            <a:r>
              <a:rPr lang="en-US" dirty="0"/>
              <a:t> </a:t>
            </a:r>
            <a:r>
              <a:rPr lang="en-US" dirty="0" err="1"/>
              <a:t>zacięcie</a:t>
            </a:r>
            <a:r>
              <a:rPr lang="en-US" dirty="0"/>
              <a:t> </a:t>
            </a:r>
            <a:r>
              <a:rPr lang="en-US" dirty="0" err="1"/>
              <a:t>zmagającym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od 1 </a:t>
            </a:r>
            <a:r>
              <a:rPr lang="en-US" dirty="0" err="1"/>
              <a:t>września</a:t>
            </a:r>
            <a:r>
              <a:rPr lang="en-US" dirty="0"/>
              <a:t> z </a:t>
            </a:r>
            <a:r>
              <a:rPr lang="en-US" dirty="0" err="1"/>
              <a:t>armią</a:t>
            </a:r>
            <a:r>
              <a:rPr lang="en-US" dirty="0"/>
              <a:t> III </a:t>
            </a:r>
            <a:r>
              <a:rPr lang="en-US" dirty="0" err="1"/>
              <a:t>Rzeszy</a:t>
            </a:r>
            <a:r>
              <a:rPr lang="en-US" dirty="0"/>
              <a:t> </a:t>
            </a:r>
            <a:r>
              <a:rPr lang="en-US" dirty="0" err="1"/>
              <a:t>został</a:t>
            </a:r>
            <a:r>
              <a:rPr lang="en-US" dirty="0"/>
              <a:t> </a:t>
            </a:r>
            <a:r>
              <a:rPr lang="en-US" dirty="0" err="1"/>
              <a:t>wbity</a:t>
            </a:r>
            <a:r>
              <a:rPr lang="en-US" dirty="0"/>
              <a:t> </a:t>
            </a:r>
            <a:r>
              <a:rPr lang="en-US" dirty="0" err="1"/>
              <a:t>nóż</a:t>
            </a:r>
            <a:r>
              <a:rPr lang="en-US" dirty="0"/>
              <a:t> w </a:t>
            </a:r>
            <a:r>
              <a:rPr lang="en-US" dirty="0" err="1"/>
              <a:t>plecy</a:t>
            </a:r>
            <a:r>
              <a:rPr lang="en-US" dirty="0"/>
              <a:t>. </a:t>
            </a:r>
            <a:r>
              <a:rPr lang="en-US" dirty="0" err="1"/>
              <a:t>Sytuację</a:t>
            </a:r>
            <a:r>
              <a:rPr lang="en-US" dirty="0"/>
              <a:t> </a:t>
            </a:r>
            <a:r>
              <a:rPr lang="en-US" dirty="0" err="1"/>
              <a:t>dodatkowo</a:t>
            </a:r>
            <a:r>
              <a:rPr lang="en-US" dirty="0"/>
              <a:t> </a:t>
            </a:r>
            <a:r>
              <a:rPr lang="en-US" dirty="0" err="1"/>
              <a:t>pogarszała</a:t>
            </a:r>
            <a:r>
              <a:rPr lang="en-US" dirty="0"/>
              <a:t> </a:t>
            </a:r>
            <a:r>
              <a:rPr lang="en-US" dirty="0" err="1"/>
              <a:t>dyrektywa</a:t>
            </a:r>
            <a:r>
              <a:rPr lang="en-US" dirty="0"/>
              <a:t> </a:t>
            </a:r>
            <a:r>
              <a:rPr lang="en-US" dirty="0" err="1"/>
              <a:t>Naczelnego</a:t>
            </a:r>
            <a:r>
              <a:rPr lang="en-US" dirty="0"/>
              <a:t> </a:t>
            </a:r>
            <a:r>
              <a:rPr lang="en-US" dirty="0" err="1"/>
              <a:t>Wodza</a:t>
            </a:r>
            <a:r>
              <a:rPr lang="en-US" dirty="0"/>
              <a:t> </a:t>
            </a:r>
            <a:r>
              <a:rPr lang="en-US" dirty="0" err="1"/>
              <a:t>marszałka</a:t>
            </a:r>
            <a:r>
              <a:rPr lang="en-US" dirty="0"/>
              <a:t> </a:t>
            </a:r>
            <a:r>
              <a:rPr lang="en-US" dirty="0" err="1"/>
              <a:t>Edwarda</a:t>
            </a:r>
            <a:r>
              <a:rPr lang="en-US" dirty="0"/>
              <a:t> </a:t>
            </a:r>
            <a:r>
              <a:rPr lang="en-US" dirty="0" err="1"/>
              <a:t>Rydza-Śmigłego</a:t>
            </a:r>
            <a:r>
              <a:rPr lang="en-US" dirty="0"/>
              <a:t> o </a:t>
            </a:r>
            <a:r>
              <a:rPr lang="en-US" dirty="0" err="1"/>
              <a:t>unikaniu</a:t>
            </a:r>
            <a:r>
              <a:rPr lang="en-US" dirty="0"/>
              <a:t> walk z </a:t>
            </a:r>
            <a:r>
              <a:rPr lang="en-US" dirty="0" err="1"/>
              <a:t>jednostkami</a:t>
            </a:r>
            <a:r>
              <a:rPr lang="en-US" dirty="0"/>
              <a:t> </a:t>
            </a:r>
            <a:r>
              <a:rPr lang="en-US" dirty="0" err="1"/>
              <a:t>ACz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wycofywaniu</a:t>
            </a:r>
            <a:r>
              <a:rPr lang="en-US" dirty="0"/>
              <a:t> </a:t>
            </a:r>
            <a:r>
              <a:rPr lang="en-US" dirty="0" err="1"/>
              <a:t>oddziałów</a:t>
            </a:r>
            <a:r>
              <a:rPr lang="en-US" dirty="0"/>
              <a:t> WP do </a:t>
            </a:r>
            <a:r>
              <a:rPr lang="en-US" dirty="0" err="1"/>
              <a:t>Rumunii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Węgry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0" y="4212709"/>
            <a:ext cx="12192000" cy="26452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61644" y="4572003"/>
            <a:ext cx="10268712" cy="11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</a:pPr>
            <a:r>
              <a:rPr lang="en-US" sz="2400"/>
              <a:t>17 WRZEŚNIA 1939 R. W POLSCE ROZPOCZĘŁA SIĘ OKUPACJA SOWIECKA, KTÓRA W NIEDŁUGIM CZASIE DOPROWADZIŁA DO LUDOBÓJSTWA W KATYNIU I MASOWYCH DEPORTACJI POLAKÓW NA WSCHÓD.</a:t>
            </a:r>
            <a:endParaRPr sz="2400"/>
          </a:p>
        </p:txBody>
      </p:sp>
      <p:pic>
        <p:nvPicPr>
          <p:cNvPr id="136" name="Google Shape;136;p5" descr="Obraz zawierający drzewo, zewnętrzne, roślina, stojące&#10;&#10;Opis wygenerowany automatycznie"/>
          <p:cNvPicPr preferRelativeResize="0"/>
          <p:nvPr/>
        </p:nvPicPr>
        <p:blipFill rotWithShape="1">
          <a:blip r:embed="rId3">
            <a:alphaModFix/>
          </a:blip>
          <a:srcRect l="6747" r="274"/>
          <a:stretch/>
        </p:blipFill>
        <p:spPr>
          <a:xfrm>
            <a:off x="20" y="1"/>
            <a:ext cx="6092932" cy="421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Obraz zawierający osoba, mundur wojskowy, zewnętrzne, osoby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r="2340" b="3"/>
          <a:stretch/>
        </p:blipFill>
        <p:spPr>
          <a:xfrm>
            <a:off x="6092952" y="-3"/>
            <a:ext cx="6099048" cy="421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Libre Franklin"/>
              <a:buNone/>
            </a:pPr>
            <a:endParaRPr sz="6600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876931" y="1794310"/>
            <a:ext cx="4500737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POZA TYM TA DATA TO SYMBOLICZNY POCZĄTEK TRWAŁEJ UTRATY KRESÓW WSCHODNICH I POZBAWIENIA RZECZYPOSPOLITEJ NIEPODLEGŁOŚCI NA KILKADZIESIĄT NASTĘPNYCH LAT.      </a:t>
            </a:r>
            <a:endParaRPr/>
          </a:p>
        </p:txBody>
      </p:sp>
      <p:pic>
        <p:nvPicPr>
          <p:cNvPr id="146" name="Google Shape;146;p6" descr="Obraz zawierający tekst, wewnątrz, kontener, szkło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762" b="2624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chemeClr val="dk1">
              <a:alpha val="8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961644" y="4572003"/>
            <a:ext cx="10268712" cy="11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Franklin"/>
              <a:buNone/>
            </a:pPr>
            <a:endParaRPr sz="7200"/>
          </a:p>
        </p:txBody>
      </p:sp>
      <p:pic>
        <p:nvPicPr>
          <p:cNvPr id="155" name="Google Shape;155;p7" descr="Obraz zawierający tekst, zewnętrzne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179325"/>
            <a:ext cx="2342884" cy="2003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4351" y="1195940"/>
            <a:ext cx="2342884" cy="196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 descr="Obraz zawierający mapa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254302" y="1010475"/>
            <a:ext cx="2340864" cy="234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 descr="Obraz zawierający tekst, książka&#10;&#10;Opis wygenerowany automatyczni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40520" y="639576"/>
            <a:ext cx="2304290" cy="3082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2807709" y="2681697"/>
            <a:ext cx="6938876" cy="131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 err="1"/>
              <a:t>Dziękujemy</a:t>
            </a:r>
            <a:r>
              <a:rPr lang="en-US" sz="3600" dirty="0"/>
              <a:t> za </a:t>
            </a:r>
            <a:r>
              <a:rPr lang="en-US" sz="3600" dirty="0" err="1"/>
              <a:t>obejrzenie</a:t>
            </a:r>
            <a:r>
              <a:rPr lang="en-US" sz="3600" dirty="0"/>
              <a:t> </a:t>
            </a:r>
            <a:r>
              <a:rPr lang="en-US" sz="3600" dirty="0" err="1"/>
              <a:t>prezentacji</a:t>
            </a:r>
            <a:r>
              <a:rPr lang="en-US" sz="3600" dirty="0"/>
              <a:t>, </a:t>
            </a:r>
            <a:r>
              <a:rPr lang="en-US" sz="3600" dirty="0" err="1"/>
              <a:t>którą</a:t>
            </a:r>
            <a:r>
              <a:rPr lang="en-US" sz="3600" dirty="0"/>
              <a:t> </a:t>
            </a:r>
            <a:r>
              <a:rPr lang="en-US" sz="3600" dirty="0" err="1"/>
              <a:t>wykonały</a:t>
            </a:r>
            <a:r>
              <a:rPr lang="en-US" sz="3600" dirty="0"/>
              <a:t> Anna </a:t>
            </a:r>
            <a:r>
              <a:rPr lang="en-US" sz="3600" dirty="0" err="1"/>
              <a:t>Zubel</a:t>
            </a:r>
            <a:r>
              <a:rPr lang="pl-PL" sz="3600" dirty="0"/>
              <a:t> i</a:t>
            </a:r>
            <a:r>
              <a:rPr lang="en-US" sz="3600" dirty="0"/>
              <a:t> Nikola </a:t>
            </a:r>
            <a:r>
              <a:rPr lang="en-US" sz="3600" dirty="0" err="1"/>
              <a:t>Sabat</a:t>
            </a:r>
            <a:r>
              <a:rPr lang="en-US" sz="3600" dirty="0"/>
              <a:t> z </a:t>
            </a:r>
            <a:r>
              <a:rPr lang="en-US" sz="3600" dirty="0" err="1"/>
              <a:t>klasy</a:t>
            </a:r>
            <a:r>
              <a:rPr lang="en-US" sz="3600" dirty="0"/>
              <a:t> 2E. </a:t>
            </a:r>
            <a:endParaRPr dirty="0"/>
          </a:p>
          <a:p>
            <a:pPr marL="0" lvl="0" indent="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rgbClr val="000000"/>
      </a:dk1>
      <a:lt1>
        <a:srgbClr val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uxtaposeVTI">
  <a:themeElements>
    <a:clrScheme name="Juxtapose">
      <a:dk1>
        <a:srgbClr val="000000"/>
      </a:dk1>
      <a:lt1>
        <a:srgbClr val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239</Words>
  <Application>Microsoft Office PowerPoint</Application>
  <PresentationFormat>Panoramiczny</PresentationFormat>
  <Paragraphs>7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Libre Franklin</vt:lpstr>
      <vt:lpstr>Noto Sans Symbols</vt:lpstr>
      <vt:lpstr>Libre Franklin Medium</vt:lpstr>
      <vt:lpstr>JuxtaposeVTI</vt:lpstr>
      <vt:lpstr>JuxtaposeVTI</vt:lpstr>
      <vt:lpstr>17 WRZEŚNIA 1939 R. </vt:lpstr>
      <vt:lpstr>17 WRZEŚNIA 1939 R. ZWIĄZEK SOWIECKI ZBROJNIE ZAATAKOWAŁ POLSKĘ </vt:lpstr>
      <vt:lpstr>Prezentacja programu PowerPoint</vt:lpstr>
      <vt:lpstr>Prezentacja programu PowerPoint</vt:lpstr>
      <vt:lpstr>17 WRZEŚNIA 1939 R. W POLSCE ROZPOCZĘŁA SIĘ OKUPACJA SOWIECKA, KTÓRA W NIEDŁUGIM CZASIE DOPROWADZIŁA DO LUDOBÓJSTWA W KATYNIU I MASOWYCH DEPORTACJI POLAKÓW NA WSCHÓD.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WRZEŚNIA 1939 R. </dc:title>
  <cp:lastModifiedBy>Rafal Adamowski</cp:lastModifiedBy>
  <cp:revision>1</cp:revision>
  <dcterms:created xsi:type="dcterms:W3CDTF">2021-09-19T18:03:14Z</dcterms:created>
  <dcterms:modified xsi:type="dcterms:W3CDTF">2021-10-06T11:04:59Z</dcterms:modified>
</cp:coreProperties>
</file>