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85" r:id="rId2"/>
    <p:sldId id="257" r:id="rId3"/>
    <p:sldId id="258" r:id="rId4"/>
    <p:sldId id="259" r:id="rId5"/>
    <p:sldId id="263" r:id="rId6"/>
    <p:sldId id="260" r:id="rId7"/>
    <p:sldId id="261" r:id="rId8"/>
    <p:sldId id="267" r:id="rId9"/>
    <p:sldId id="280" r:id="rId10"/>
    <p:sldId id="274" r:id="rId11"/>
    <p:sldId id="277" r:id="rId12"/>
    <p:sldId id="278" r:id="rId13"/>
  </p:sldIdLst>
  <p:sldSz cx="12192000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6E7"/>
    <a:srgbClr val="8D6347"/>
    <a:srgbClr val="FFFFFF"/>
    <a:srgbClr val="9D0000"/>
    <a:srgbClr val="855939"/>
    <a:srgbClr val="60370F"/>
    <a:srgbClr val="8D63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376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>
            <a:extLst>
              <a:ext uri="{FF2B5EF4-FFF2-40B4-BE49-F238E27FC236}">
                <a16:creationId xmlns:a16="http://schemas.microsoft.com/office/drawing/2014/main" id="{8B635C87-2E62-4093-9A27-E98FC63FAB8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3" name="Data — symbol zastępczy 2">
            <a:extLst>
              <a:ext uri="{FF2B5EF4-FFF2-40B4-BE49-F238E27FC236}">
                <a16:creationId xmlns:a16="http://schemas.microsoft.com/office/drawing/2014/main" id="{EA5AAF69-BA68-4C49-8B47-9FD6ED6C539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E71472B-7B39-43D0-BC13-9B1FCD670A08}" type="datetime1">
              <a:rPr lang="pl-PL" smtClean="0"/>
              <a:t>07.12.2020</a:t>
            </a:fld>
            <a:endParaRPr lang="pl-PL" dirty="0"/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37C6C3CB-CCFF-4F2E-B237-337C69FBB6D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CEF750B0-2FB2-4047-BE00-43B13750AB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71E503E-9C9E-4EC6-B8AF-91FC09DF0C7B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792847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A409A1-A711-476B-A550-CE3BA2EAADC0}" type="datetime1">
              <a:rPr lang="pl-PL" smtClean="0"/>
              <a:pPr/>
              <a:t>07.12.2020</a:t>
            </a:fld>
            <a:endParaRPr lang="pl-PL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dirty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dirty="0"/>
              <a:t>Edytuj style wzorca tekstu</a:t>
            </a:r>
          </a:p>
          <a:p>
            <a:pPr lvl="1" rtl="0"/>
            <a:r>
              <a:rPr lang="pl-PL" dirty="0"/>
              <a:t>Drugi poziom</a:t>
            </a:r>
          </a:p>
          <a:p>
            <a:pPr lvl="2" rtl="0"/>
            <a:r>
              <a:rPr lang="pl-PL" dirty="0"/>
              <a:t>Trzeci poziom</a:t>
            </a:r>
          </a:p>
          <a:p>
            <a:pPr lvl="3" rtl="0"/>
            <a:r>
              <a:rPr lang="pl-PL" dirty="0"/>
              <a:t>Czwarty poziom</a:t>
            </a:r>
          </a:p>
          <a:p>
            <a:pPr lvl="4" rtl="0"/>
            <a:r>
              <a:rPr lang="pl-PL" dirty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AE59743-683C-4279-9E83-23C937C99CF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19313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AE59743-683C-4279-9E83-23C937C99CF6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6184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AE59743-683C-4279-9E83-23C937C99CF6}" type="slidenum">
              <a:rPr lang="pl-PL" smtClean="0"/>
              <a:t>10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189495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AE59743-683C-4279-9E83-23C937C99CF6}" type="slidenum">
              <a:rPr lang="pl-PL" smtClean="0"/>
              <a:t>11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293773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AE59743-683C-4279-9E83-23C937C99CF6}" type="slidenum">
              <a:rPr lang="pl-PL" smtClean="0"/>
              <a:t>12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48955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AE59743-683C-4279-9E83-23C937C99CF6}" type="slidenum">
              <a:rPr lang="pl-PL" smtClean="0"/>
              <a:t>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51178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AE59743-683C-4279-9E83-23C937C99CF6}" type="slidenum">
              <a:rPr lang="pl-PL" smtClean="0"/>
              <a:t>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83937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AE59743-683C-4279-9E83-23C937C99CF6}" type="slidenum">
              <a:rPr lang="pl-PL" smtClean="0"/>
              <a:t>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25419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AE59743-683C-4279-9E83-23C937C99CF6}" type="slidenum">
              <a:rPr lang="pl-PL" smtClean="0"/>
              <a:t>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6287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AE59743-683C-4279-9E83-23C937C99CF6}" type="slidenum">
              <a:rPr lang="pl-PL" smtClean="0"/>
              <a:t>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87503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AE59743-683C-4279-9E83-23C937C99CF6}" type="slidenum">
              <a:rPr lang="pl-PL" smtClean="0"/>
              <a:t>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248785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AE59743-683C-4279-9E83-23C937C99CF6}" type="slidenum">
              <a:rPr lang="pl-PL" smtClean="0"/>
              <a:t>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073604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AE59743-683C-4279-9E83-23C937C99CF6}" type="slidenum">
              <a:rPr lang="pl-PL" smtClean="0"/>
              <a:t>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41913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32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30.svg"/><Relationship Id="rId4" Type="http://schemas.openxmlformats.org/officeDocument/2006/relationships/image" Target="../media/image2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 descr="Kieliszki na stole">
            <a:extLst>
              <a:ext uri="{FF2B5EF4-FFF2-40B4-BE49-F238E27FC236}">
                <a16:creationId xmlns:a16="http://schemas.microsoft.com/office/drawing/2014/main" id="{8560CB95-F807-46B3-8A39-B650A8906A3F}"/>
              </a:ext>
            </a:extLst>
          </p:cNvPr>
          <p:cNvSpPr/>
          <p:nvPr userDrawn="1"/>
        </p:nvSpPr>
        <p:spPr>
          <a:xfrm>
            <a:off x="5199825" y="0"/>
            <a:ext cx="6992175" cy="6858000"/>
          </a:xfrm>
          <a:prstGeom prst="rect">
            <a:avLst/>
          </a:prstGeom>
          <a:blipFill>
            <a:blip r:embed="rId2"/>
            <a:srcRect/>
            <a:stretch>
              <a:fillRect t="-418" b="-4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7" name="Prostokąt 6" descr="Zamaskowanie śladu pędzla">
            <a:extLst>
              <a:ext uri="{FF2B5EF4-FFF2-40B4-BE49-F238E27FC236}">
                <a16:creationId xmlns:a16="http://schemas.microsoft.com/office/drawing/2014/main" id="{09350598-7231-484F-ABFF-7D42DB8424F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 l="-568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>
              <a:solidFill>
                <a:srgbClr val="FFFFFF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CCBC4D2-04A1-4388-B041-D25EA3246FE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6924" y="3482526"/>
            <a:ext cx="6238970" cy="1967770"/>
          </a:xfrm>
        </p:spPr>
        <p:txBody>
          <a:bodyPr rtlCol="0" anchor="b">
            <a:normAutofit/>
          </a:bodyPr>
          <a:lstStyle>
            <a:lvl1pPr algn="l">
              <a:lnSpc>
                <a:spcPct val="85000"/>
              </a:lnSpc>
              <a:defRPr sz="5500"/>
            </a:lvl1pPr>
          </a:lstStyle>
          <a:p>
            <a:pPr rtl="0"/>
            <a:r>
              <a:rPr lang="pl-PL" dirty="0"/>
              <a:t>KLIKNIJ, ABY </a:t>
            </a:r>
            <a:br>
              <a:rPr lang="pl-PL" dirty="0"/>
            </a:br>
            <a:r>
              <a:rPr lang="pl-PL" dirty="0"/>
              <a:t>EDYTOWAĆ TYTUŁ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822EDEE-795E-4F38-9546-83FC7F9253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6924" y="5646875"/>
            <a:ext cx="6238970" cy="505934"/>
          </a:xfrm>
        </p:spPr>
        <p:txBody>
          <a:bodyPr rtlCol="0">
            <a:noAutofit/>
          </a:bodyPr>
          <a:lstStyle>
            <a:lvl1pPr marL="0" indent="0" algn="l">
              <a:buNone/>
              <a:defRPr sz="3200" i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/>
              <a:t>Kliknij, aby edytować styl wzorca podtytułu</a:t>
            </a:r>
            <a:endParaRPr lang="pl-PL" dirty="0"/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id="{12BFAD3E-7077-4F6A-9BC8-4508F2B4F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6C7167C-F7FF-4BAA-ADC2-AF4A2AB046FB}" type="datetime1">
              <a:rPr lang="pl-PL" smtClean="0"/>
              <a:t>07.12.2020</a:t>
            </a:fld>
            <a:endParaRPr lang="pl-PL" dirty="0"/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35794AFC-07BE-4BCA-8E8F-AA68C7F70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F70EFB6A-EF00-4DD9-9184-AFC328D0236C}"/>
              </a:ext>
            </a:extLst>
          </p:cNvPr>
          <p:cNvCxnSpPr>
            <a:cxnSpLocks/>
          </p:cNvCxnSpPr>
          <p:nvPr userDrawn="1"/>
        </p:nvCxnSpPr>
        <p:spPr>
          <a:xfrm>
            <a:off x="959490" y="5453416"/>
            <a:ext cx="4325112" cy="0"/>
          </a:xfrm>
          <a:prstGeom prst="line">
            <a:avLst/>
          </a:prstGeom>
          <a:ln w="254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Obraz — symbol zastępczy 14" descr="Twoje logo">
            <a:extLst>
              <a:ext uri="{FF2B5EF4-FFF2-40B4-BE49-F238E27FC236}">
                <a16:creationId xmlns:a16="http://schemas.microsoft.com/office/drawing/2014/main" id="{FC85CAB4-100C-489B-BC14-9A3F41B7EC88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53091" y="873125"/>
            <a:ext cx="1646237" cy="1149350"/>
          </a:xfrm>
          <a:noFill/>
        </p:spPr>
        <p:txBody>
          <a:bodyPr wrap="square" lIns="46800" rIns="46800" rtlCol="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400">
                <a:solidFill>
                  <a:srgbClr val="8D6347"/>
                </a:solidFill>
              </a:defRPr>
            </a:lvl1pPr>
          </a:lstStyle>
          <a:p>
            <a:pPr rtl="0"/>
            <a:r>
              <a:rPr lang="pl-PL"/>
              <a:t>Kliknij ikonę, aby dodać obraz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98924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rostokąt 45" descr="Miejsce na ślad pędzla">
            <a:extLst>
              <a:ext uri="{FF2B5EF4-FFF2-40B4-BE49-F238E27FC236}">
                <a16:creationId xmlns:a16="http://schemas.microsoft.com/office/drawing/2014/main" id="{0A2C58D9-C10D-4BD1-98F0-5F5552601AE6}"/>
              </a:ext>
            </a:extLst>
          </p:cNvPr>
          <p:cNvSpPr/>
          <p:nvPr userDrawn="1"/>
        </p:nvSpPr>
        <p:spPr>
          <a:xfrm>
            <a:off x="442271" y="2313405"/>
            <a:ext cx="3675888" cy="1792224"/>
          </a:xfrm>
          <a:prstGeom prst="rect">
            <a:avLst/>
          </a:prstGeom>
          <a:blipFill dpi="0" rotWithShape="1">
            <a:blip r:embed="rId2">
              <a:alphaModFix amt="35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 t="-22682" b="-2268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52" name="Prostokąt 51" descr="Miejsce na ślad pędzla">
            <a:extLst>
              <a:ext uri="{FF2B5EF4-FFF2-40B4-BE49-F238E27FC236}">
                <a16:creationId xmlns:a16="http://schemas.microsoft.com/office/drawing/2014/main" id="{95045E2F-58A4-48EC-BF05-523315AB6031}"/>
              </a:ext>
            </a:extLst>
          </p:cNvPr>
          <p:cNvSpPr/>
          <p:nvPr userDrawn="1"/>
        </p:nvSpPr>
        <p:spPr>
          <a:xfrm>
            <a:off x="5747631" y="2309233"/>
            <a:ext cx="3675888" cy="1792224"/>
          </a:xfrm>
          <a:prstGeom prst="rect">
            <a:avLst/>
          </a:prstGeom>
          <a:blipFill dpi="0" rotWithShape="1">
            <a:blip r:embed="rId2">
              <a:alphaModFix amt="35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 t="-22682" b="-2268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30" name="Tekst — symbol zastępczy 40">
            <a:extLst>
              <a:ext uri="{FF2B5EF4-FFF2-40B4-BE49-F238E27FC236}">
                <a16:creationId xmlns:a16="http://schemas.microsoft.com/office/drawing/2014/main" id="{15964389-22F6-40A0-A36E-E542607646E1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1046458" y="3642055"/>
            <a:ext cx="4787999" cy="343264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4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D6F3FD8-7BEB-4080-AD20-18CB6D7ECE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7" y="620875"/>
            <a:ext cx="10515600" cy="856343"/>
          </a:xfrm>
        </p:spPr>
        <p:txBody>
          <a:bodyPr rtlCol="0" anchor="b" anchorCtr="0">
            <a:normAutofit/>
          </a:bodyPr>
          <a:lstStyle>
            <a:lvl1pPr algn="ctr"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pPr rtl="0"/>
            <a:r>
              <a:rPr lang="pl-PL" dirty="0"/>
              <a:t>KLIKNIJ, ABY EDYTOWAĆ STYL WZORCA TYTUŁU</a:t>
            </a:r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id="{347BF347-570A-4D1E-AA9F-818FDB9B3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9BF419B-68B5-46B4-B56B-9E6F204C3343}" type="datetime1">
              <a:rPr lang="pl-PL" smtClean="0"/>
              <a:t>07.12.2020</a:t>
            </a:fld>
            <a:endParaRPr lang="pl-PL" dirty="0"/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434DE783-5F47-47F2-85AE-C24C08C00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AF7FE2BF-F092-4959-8655-90D829347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470E458-E7C2-4395-B75D-476A174CEE45}" type="slidenum">
              <a:rPr lang="pl-PL" smtClean="0"/>
              <a:t>‹#›</a:t>
            </a:fld>
            <a:endParaRPr lang="pl-PL" dirty="0"/>
          </a:p>
        </p:txBody>
      </p:sp>
      <p:cxnSp>
        <p:nvCxnSpPr>
          <p:cNvPr id="37" name="Łącznik prosty 36">
            <a:extLst>
              <a:ext uri="{FF2B5EF4-FFF2-40B4-BE49-F238E27FC236}">
                <a16:creationId xmlns:a16="http://schemas.microsoft.com/office/drawing/2014/main" id="{D23F3562-993B-4398-A9F0-2EB3F91CE387}"/>
              </a:ext>
            </a:extLst>
          </p:cNvPr>
          <p:cNvCxnSpPr/>
          <p:nvPr userDrawn="1"/>
        </p:nvCxnSpPr>
        <p:spPr>
          <a:xfrm>
            <a:off x="3738000" y="1554169"/>
            <a:ext cx="4716000" cy="0"/>
          </a:xfrm>
          <a:prstGeom prst="line">
            <a:avLst/>
          </a:prstGeom>
          <a:ln w="127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8" name="Podtytuł 2">
            <a:extLst>
              <a:ext uri="{FF2B5EF4-FFF2-40B4-BE49-F238E27FC236}">
                <a16:creationId xmlns:a16="http://schemas.microsoft.com/office/drawing/2014/main" id="{7C726E26-D540-424D-A785-221B0A06B9C0}"/>
              </a:ext>
            </a:extLst>
          </p:cNvPr>
          <p:cNvSpPr>
            <a:spLocks noGrp="1"/>
          </p:cNvSpPr>
          <p:nvPr>
            <p:ph type="subTitle" idx="15"/>
          </p:nvPr>
        </p:nvSpPr>
        <p:spPr>
          <a:xfrm>
            <a:off x="838200" y="1632332"/>
            <a:ext cx="10515600" cy="52631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400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/>
              <a:t>Kliknij, aby edytować styl wzorca podtytułu</a:t>
            </a:r>
            <a:endParaRPr lang="pl-PL" dirty="0"/>
          </a:p>
        </p:txBody>
      </p:sp>
      <p:sp>
        <p:nvSpPr>
          <p:cNvPr id="41" name="Tekst — symbol zastępczy 40">
            <a:extLst>
              <a:ext uri="{FF2B5EF4-FFF2-40B4-BE49-F238E27FC236}">
                <a16:creationId xmlns:a16="http://schemas.microsoft.com/office/drawing/2014/main" id="{59B205DF-9BF4-48EF-8022-300C804E010A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046452" y="4054535"/>
            <a:ext cx="4788000" cy="835297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51" name="Obraz — symbol zastępczy 2">
            <a:extLst>
              <a:ext uri="{FF2B5EF4-FFF2-40B4-BE49-F238E27FC236}">
                <a16:creationId xmlns:a16="http://schemas.microsoft.com/office/drawing/2014/main" id="{EDF88690-C7C9-40D4-A61F-373255AC0C78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943519" y="5736021"/>
            <a:ext cx="824400" cy="57150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31" name="Tekst — symbol zastępczy 40">
            <a:extLst>
              <a:ext uri="{FF2B5EF4-FFF2-40B4-BE49-F238E27FC236}">
                <a16:creationId xmlns:a16="http://schemas.microsoft.com/office/drawing/2014/main" id="{19621356-FE2C-4AEC-9E89-2CC86A230211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63328" y="2599849"/>
            <a:ext cx="4871129" cy="972000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7000" b="1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pl-PL" dirty="0"/>
              <a:t>12 345</a:t>
            </a:r>
          </a:p>
        </p:txBody>
      </p:sp>
      <p:sp>
        <p:nvSpPr>
          <p:cNvPr id="39" name="Tekst — symbol zastępczy 40">
            <a:extLst>
              <a:ext uri="{FF2B5EF4-FFF2-40B4-BE49-F238E27FC236}">
                <a16:creationId xmlns:a16="http://schemas.microsoft.com/office/drawing/2014/main" id="{DBAF7C9B-EA69-40A6-AB82-8564FEB1ADA3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6464803" y="3642350"/>
            <a:ext cx="4787999" cy="343264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4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40" name="Tekst — symbol zastępczy 40">
            <a:extLst>
              <a:ext uri="{FF2B5EF4-FFF2-40B4-BE49-F238E27FC236}">
                <a16:creationId xmlns:a16="http://schemas.microsoft.com/office/drawing/2014/main" id="{8AADAA41-DB71-4C36-9EDE-CA7E3121BDAC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6464799" y="4054830"/>
            <a:ext cx="4788000" cy="835297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43" name="Tekst — symbol zastępczy 40">
            <a:extLst>
              <a:ext uri="{FF2B5EF4-FFF2-40B4-BE49-F238E27FC236}">
                <a16:creationId xmlns:a16="http://schemas.microsoft.com/office/drawing/2014/main" id="{B13B1E83-DF7D-4152-83F9-7A99039613F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381673" y="2600144"/>
            <a:ext cx="4871129" cy="972000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7000" b="1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pl-PL" dirty="0"/>
              <a:t>6 780</a:t>
            </a:r>
          </a:p>
        </p:txBody>
      </p:sp>
    </p:spTree>
    <p:extLst>
      <p:ext uri="{BB962C8B-B14F-4D97-AF65-F5344CB8AC3E}">
        <p14:creationId xmlns:p14="http://schemas.microsoft.com/office/powerpoint/2010/main" val="3942399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ła nume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ostokąt 17" descr="Miejsce na ślad pędzla">
            <a:extLst>
              <a:ext uri="{FF2B5EF4-FFF2-40B4-BE49-F238E27FC236}">
                <a16:creationId xmlns:a16="http://schemas.microsoft.com/office/drawing/2014/main" id="{553AE28F-6B33-44BE-A48E-511B9E37A8E5}"/>
              </a:ext>
            </a:extLst>
          </p:cNvPr>
          <p:cNvSpPr/>
          <p:nvPr userDrawn="1"/>
        </p:nvSpPr>
        <p:spPr>
          <a:xfrm>
            <a:off x="649833" y="2266060"/>
            <a:ext cx="10597896" cy="2011680"/>
          </a:xfrm>
          <a:prstGeom prst="rect">
            <a:avLst/>
          </a:prstGeom>
          <a:blipFill dpi="0" rotWithShape="1">
            <a:blip r:embed="rId2">
              <a:alphaModFix amt="35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 t="-436" b="-43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30" name="Tekst — symbol zastępczy 40">
            <a:extLst>
              <a:ext uri="{FF2B5EF4-FFF2-40B4-BE49-F238E27FC236}">
                <a16:creationId xmlns:a16="http://schemas.microsoft.com/office/drawing/2014/main" id="{15964389-22F6-40A0-A36E-E542607646E1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1508836" y="4448204"/>
            <a:ext cx="3132000" cy="343264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D6F3FD8-7BEB-4080-AD20-18CB6D7ECE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7" y="620875"/>
            <a:ext cx="10515600" cy="856343"/>
          </a:xfrm>
        </p:spPr>
        <p:txBody>
          <a:bodyPr rtlCol="0" anchor="b" anchorCtr="0">
            <a:normAutofit/>
          </a:bodyPr>
          <a:lstStyle>
            <a:lvl1pPr algn="ctr"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pPr rtl="0"/>
            <a:r>
              <a:rPr lang="pl-PL" dirty="0"/>
              <a:t>KLIKNIJ, ABY EDYTOWAĆ STYL WZORCA TYTUŁU</a:t>
            </a:r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id="{347BF347-570A-4D1E-AA9F-818FDB9B3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ADCDB05-FA3D-4B9A-B968-78CF0FDFE27A}" type="datetime1">
              <a:rPr lang="pl-PL" smtClean="0"/>
              <a:t>07.12.2020</a:t>
            </a:fld>
            <a:endParaRPr lang="pl-PL" dirty="0"/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434DE783-5F47-47F2-85AE-C24C08C00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AF7FE2BF-F092-4959-8655-90D829347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470E458-E7C2-4395-B75D-476A174CEE45}" type="slidenum">
              <a:rPr lang="pl-PL" smtClean="0"/>
              <a:t>‹#›</a:t>
            </a:fld>
            <a:endParaRPr lang="pl-PL" dirty="0"/>
          </a:p>
        </p:txBody>
      </p:sp>
      <p:cxnSp>
        <p:nvCxnSpPr>
          <p:cNvPr id="37" name="Łącznik prosty 36">
            <a:extLst>
              <a:ext uri="{FF2B5EF4-FFF2-40B4-BE49-F238E27FC236}">
                <a16:creationId xmlns:a16="http://schemas.microsoft.com/office/drawing/2014/main" id="{D23F3562-993B-4398-A9F0-2EB3F91CE387}"/>
              </a:ext>
            </a:extLst>
          </p:cNvPr>
          <p:cNvCxnSpPr/>
          <p:nvPr userDrawn="1"/>
        </p:nvCxnSpPr>
        <p:spPr>
          <a:xfrm>
            <a:off x="3738000" y="1554169"/>
            <a:ext cx="4716000" cy="0"/>
          </a:xfrm>
          <a:prstGeom prst="line">
            <a:avLst/>
          </a:prstGeom>
          <a:ln w="127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1" name="Tekst — symbol zastępczy 40">
            <a:extLst>
              <a:ext uri="{FF2B5EF4-FFF2-40B4-BE49-F238E27FC236}">
                <a16:creationId xmlns:a16="http://schemas.microsoft.com/office/drawing/2014/main" id="{59B205DF-9BF4-48EF-8022-300C804E010A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508836" y="4860684"/>
            <a:ext cx="3132000" cy="835297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51" name="Obraz — symbol zastępczy 2">
            <a:extLst>
              <a:ext uri="{FF2B5EF4-FFF2-40B4-BE49-F238E27FC236}">
                <a16:creationId xmlns:a16="http://schemas.microsoft.com/office/drawing/2014/main" id="{EDF88690-C7C9-40D4-A61F-373255AC0C78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943519" y="5736021"/>
            <a:ext cx="824400" cy="57150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39" name="Tekst — symbol zastępczy 40">
            <a:extLst>
              <a:ext uri="{FF2B5EF4-FFF2-40B4-BE49-F238E27FC236}">
                <a16:creationId xmlns:a16="http://schemas.microsoft.com/office/drawing/2014/main" id="{DBAF7C9B-EA69-40A6-AB82-8564FEB1ADA3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4716343" y="4448499"/>
            <a:ext cx="3132000" cy="343264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40" name="Tekst — symbol zastępczy 40">
            <a:extLst>
              <a:ext uri="{FF2B5EF4-FFF2-40B4-BE49-F238E27FC236}">
                <a16:creationId xmlns:a16="http://schemas.microsoft.com/office/drawing/2014/main" id="{8AADAA41-DB71-4C36-9EDE-CA7E3121BDAC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4716343" y="4860979"/>
            <a:ext cx="3132000" cy="835297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3" name="Owal 2">
            <a:extLst>
              <a:ext uri="{FF2B5EF4-FFF2-40B4-BE49-F238E27FC236}">
                <a16:creationId xmlns:a16="http://schemas.microsoft.com/office/drawing/2014/main" id="{29BB331B-BB86-4BF8-B64D-10A4EA066996}"/>
              </a:ext>
            </a:extLst>
          </p:cNvPr>
          <p:cNvSpPr/>
          <p:nvPr userDrawn="1"/>
        </p:nvSpPr>
        <p:spPr>
          <a:xfrm>
            <a:off x="1892209" y="1877591"/>
            <a:ext cx="2376000" cy="2376000"/>
          </a:xfrm>
          <a:prstGeom prst="ellipse">
            <a:avLst/>
          </a:prstGeom>
          <a:solidFill>
            <a:srgbClr val="FFF6E7"/>
          </a:solidFill>
          <a:ln>
            <a:solidFill>
              <a:srgbClr val="8D6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 dirty="0"/>
          </a:p>
        </p:txBody>
      </p:sp>
      <p:sp>
        <p:nvSpPr>
          <p:cNvPr id="19" name="Owal 18">
            <a:extLst>
              <a:ext uri="{FF2B5EF4-FFF2-40B4-BE49-F238E27FC236}">
                <a16:creationId xmlns:a16="http://schemas.microsoft.com/office/drawing/2014/main" id="{E4607297-0AE5-4568-8E23-9A22E0C9047F}"/>
              </a:ext>
            </a:extLst>
          </p:cNvPr>
          <p:cNvSpPr/>
          <p:nvPr userDrawn="1"/>
        </p:nvSpPr>
        <p:spPr>
          <a:xfrm>
            <a:off x="5318591" y="2318813"/>
            <a:ext cx="1929600" cy="1929600"/>
          </a:xfrm>
          <a:prstGeom prst="ellipse">
            <a:avLst/>
          </a:prstGeom>
          <a:solidFill>
            <a:srgbClr val="FFF6E7"/>
          </a:solidFill>
          <a:ln>
            <a:solidFill>
              <a:srgbClr val="8D6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 dirty="0"/>
          </a:p>
        </p:txBody>
      </p:sp>
      <p:sp>
        <p:nvSpPr>
          <p:cNvPr id="20" name="Owal 19">
            <a:extLst>
              <a:ext uri="{FF2B5EF4-FFF2-40B4-BE49-F238E27FC236}">
                <a16:creationId xmlns:a16="http://schemas.microsoft.com/office/drawing/2014/main" id="{16AB8DAF-6AF1-4CAA-AE2D-6AD8CDCCD190}"/>
              </a:ext>
            </a:extLst>
          </p:cNvPr>
          <p:cNvSpPr/>
          <p:nvPr userDrawn="1"/>
        </p:nvSpPr>
        <p:spPr>
          <a:xfrm>
            <a:off x="8892192" y="2827701"/>
            <a:ext cx="1407600" cy="1407600"/>
          </a:xfrm>
          <a:prstGeom prst="ellipse">
            <a:avLst/>
          </a:prstGeom>
          <a:solidFill>
            <a:srgbClr val="FFF6E7"/>
          </a:solidFill>
          <a:ln>
            <a:solidFill>
              <a:srgbClr val="8D6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 dirty="0"/>
          </a:p>
        </p:txBody>
      </p:sp>
      <p:sp>
        <p:nvSpPr>
          <p:cNvPr id="22" name="Tekst — symbol zastępczy 40">
            <a:extLst>
              <a:ext uri="{FF2B5EF4-FFF2-40B4-BE49-F238E27FC236}">
                <a16:creationId xmlns:a16="http://schemas.microsoft.com/office/drawing/2014/main" id="{5F5CDB97-1A89-4A46-BBC6-957BE23CC68D}"/>
              </a:ext>
            </a:extLst>
          </p:cNvPr>
          <p:cNvSpPr>
            <a:spLocks noGrp="1"/>
          </p:cNvSpPr>
          <p:nvPr userDrawn="1">
            <p:ph type="body" sz="quarter" idx="61"/>
          </p:nvPr>
        </p:nvSpPr>
        <p:spPr>
          <a:xfrm>
            <a:off x="8032507" y="4448204"/>
            <a:ext cx="3132000" cy="343264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23" name="Tekst — symbol zastępczy 40">
            <a:extLst>
              <a:ext uri="{FF2B5EF4-FFF2-40B4-BE49-F238E27FC236}">
                <a16:creationId xmlns:a16="http://schemas.microsoft.com/office/drawing/2014/main" id="{EE3568F2-C8B7-440C-B118-77D1EB8BA68C}"/>
              </a:ext>
            </a:extLst>
          </p:cNvPr>
          <p:cNvSpPr>
            <a:spLocks noGrp="1"/>
          </p:cNvSpPr>
          <p:nvPr userDrawn="1">
            <p:ph type="body" sz="quarter" idx="62"/>
          </p:nvPr>
        </p:nvSpPr>
        <p:spPr>
          <a:xfrm>
            <a:off x="8032507" y="4860684"/>
            <a:ext cx="3132000" cy="835297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28" name="Tekst — symbol zastępczy 40">
            <a:extLst>
              <a:ext uri="{FF2B5EF4-FFF2-40B4-BE49-F238E27FC236}">
                <a16:creationId xmlns:a16="http://schemas.microsoft.com/office/drawing/2014/main" id="{04507F51-0648-491E-AE08-5EFD71620E23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2203734" y="2550122"/>
            <a:ext cx="1734799" cy="618236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5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pl-PL" dirty="0"/>
              <a:t>100</a:t>
            </a:r>
          </a:p>
        </p:txBody>
      </p:sp>
      <p:sp>
        <p:nvSpPr>
          <p:cNvPr id="29" name="Tekst — symbol zastępczy 40">
            <a:extLst>
              <a:ext uri="{FF2B5EF4-FFF2-40B4-BE49-F238E27FC236}">
                <a16:creationId xmlns:a16="http://schemas.microsoft.com/office/drawing/2014/main" id="{DC7D0F93-C77D-44A3-A2D1-6D8B93ADE8E2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2203734" y="3175537"/>
            <a:ext cx="1734799" cy="418706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100" b="0" i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pl-PL" dirty="0"/>
              <a:t>miliardów zł</a:t>
            </a:r>
          </a:p>
        </p:txBody>
      </p:sp>
      <p:sp>
        <p:nvSpPr>
          <p:cNvPr id="32" name="Tekst — symbol zastępczy 40">
            <a:extLst>
              <a:ext uri="{FF2B5EF4-FFF2-40B4-BE49-F238E27FC236}">
                <a16:creationId xmlns:a16="http://schemas.microsoft.com/office/drawing/2014/main" id="{19439A71-712F-42A8-988D-A40FC79D30E3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5429873" y="2755270"/>
            <a:ext cx="1734799" cy="618236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45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pl-PL" dirty="0"/>
              <a:t>50</a:t>
            </a:r>
          </a:p>
        </p:txBody>
      </p:sp>
      <p:sp>
        <p:nvSpPr>
          <p:cNvPr id="33" name="Tekst — symbol zastępczy 40">
            <a:extLst>
              <a:ext uri="{FF2B5EF4-FFF2-40B4-BE49-F238E27FC236}">
                <a16:creationId xmlns:a16="http://schemas.microsoft.com/office/drawing/2014/main" id="{38AE03D3-550E-413E-8DD3-5A6558981278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5429873" y="3346179"/>
            <a:ext cx="1734799" cy="418706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000" b="0" i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pl-PL" dirty="0"/>
              <a:t>miliardów zł</a:t>
            </a:r>
          </a:p>
        </p:txBody>
      </p:sp>
      <p:sp>
        <p:nvSpPr>
          <p:cNvPr id="34" name="Tekst — symbol zastępczy 40">
            <a:extLst>
              <a:ext uri="{FF2B5EF4-FFF2-40B4-BE49-F238E27FC236}">
                <a16:creationId xmlns:a16="http://schemas.microsoft.com/office/drawing/2014/main" id="{0B0F054D-7CBD-40FB-84C5-6E37FDF0EC9C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8830052" y="3060239"/>
            <a:ext cx="1529901" cy="477909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4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pl-PL" dirty="0"/>
              <a:t>25</a:t>
            </a:r>
          </a:p>
        </p:txBody>
      </p:sp>
      <p:sp>
        <p:nvSpPr>
          <p:cNvPr id="35" name="Tekst — symbol zastępczy 40">
            <a:extLst>
              <a:ext uri="{FF2B5EF4-FFF2-40B4-BE49-F238E27FC236}">
                <a16:creationId xmlns:a16="http://schemas.microsoft.com/office/drawing/2014/main" id="{0285840A-F59B-4DDE-A051-9BBA250A628B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8830052" y="3580049"/>
            <a:ext cx="1529901" cy="429976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600" b="0" i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pl-PL" dirty="0"/>
              <a:t>miliardów zł</a:t>
            </a:r>
          </a:p>
        </p:txBody>
      </p:sp>
    </p:spTree>
    <p:extLst>
      <p:ext uri="{BB962C8B-B14F-4D97-AF65-F5344CB8AC3E}">
        <p14:creationId xmlns:p14="http://schemas.microsoft.com/office/powerpoint/2010/main" val="3408001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17C2F7-CB66-4CB8-B26F-7B3C64D575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6" y="757392"/>
            <a:ext cx="10515600" cy="704696"/>
          </a:xfrm>
        </p:spPr>
        <p:txBody>
          <a:bodyPr rtlCol="0" anchor="b" anchorCtr="0">
            <a:normAutofit/>
          </a:bodyPr>
          <a:lstStyle>
            <a:lvl1pPr algn="ctr"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pPr rtl="0"/>
            <a:r>
              <a:rPr lang="pl-PL" dirty="0"/>
              <a:t>KLIKNIJ, ABY EDYTOWAĆ STYL WZORCA TYTUŁU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id="{379FEDE1-14F2-46B9-85D8-8B68DB5F2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3656" y="2914563"/>
            <a:ext cx="4899002" cy="2528208"/>
          </a:xfrm>
        </p:spPr>
        <p:txBody>
          <a:bodyPr rtlCol="0">
            <a:normAutofit/>
          </a:bodyPr>
          <a:lstStyle>
            <a:lvl1pPr marL="230400" indent="-230400">
              <a:lnSpc>
                <a:spcPct val="100000"/>
              </a:lnSpc>
              <a:spcBef>
                <a:spcPts val="600"/>
              </a:spcBef>
              <a:buClr>
                <a:srgbClr val="9D0000"/>
              </a:buClr>
              <a:buFont typeface="Arial" panose="020B0604020202020204" pitchFamily="34" charset="0"/>
              <a:buChar char="•"/>
              <a:defRPr sz="1600" i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5" name="Data — symbol zastępczy 4">
            <a:extLst>
              <a:ext uri="{FF2B5EF4-FFF2-40B4-BE49-F238E27FC236}">
                <a16:creationId xmlns:a16="http://schemas.microsoft.com/office/drawing/2014/main" id="{F8784BEA-5E31-4B76-8435-68BD500D0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2E09A39-AD93-4F7C-AF8E-0F4900A41679}" type="datetime1">
              <a:rPr lang="pl-PL" smtClean="0"/>
              <a:t>07.12.2020</a:t>
            </a:fld>
            <a:endParaRPr lang="pl-PL" dirty="0"/>
          </a:p>
        </p:txBody>
      </p:sp>
      <p:sp>
        <p:nvSpPr>
          <p:cNvPr id="6" name="Stopka — symbol zastępczy 5">
            <a:extLst>
              <a:ext uri="{FF2B5EF4-FFF2-40B4-BE49-F238E27FC236}">
                <a16:creationId xmlns:a16="http://schemas.microsoft.com/office/drawing/2014/main" id="{E419BEDD-A744-40CE-9FA6-391AD6FC3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:a16="http://schemas.microsoft.com/office/drawing/2014/main" id="{C093815F-F490-4307-9E87-AAF436C71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470E458-E7C2-4395-B75D-476A174CEE45}" type="slidenum">
              <a:rPr lang="pl-PL" smtClean="0"/>
              <a:t>‹#›</a:t>
            </a:fld>
            <a:endParaRPr lang="pl-PL" dirty="0"/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D39C86C5-91F0-4083-8CE5-1B547E5FEA06}"/>
              </a:ext>
            </a:extLst>
          </p:cNvPr>
          <p:cNvCxnSpPr/>
          <p:nvPr userDrawn="1"/>
        </p:nvCxnSpPr>
        <p:spPr>
          <a:xfrm>
            <a:off x="3738000" y="1554169"/>
            <a:ext cx="4716000" cy="0"/>
          </a:xfrm>
          <a:prstGeom prst="line">
            <a:avLst/>
          </a:prstGeom>
          <a:ln w="127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Podtytuł 2">
            <a:extLst>
              <a:ext uri="{FF2B5EF4-FFF2-40B4-BE49-F238E27FC236}">
                <a16:creationId xmlns:a16="http://schemas.microsoft.com/office/drawing/2014/main" id="{A617DA88-4765-4225-9C56-CD0FFD9D7673}"/>
              </a:ext>
            </a:extLst>
          </p:cNvPr>
          <p:cNvSpPr>
            <a:spLocks noGrp="1"/>
          </p:cNvSpPr>
          <p:nvPr>
            <p:ph type="subTitle" idx="15"/>
          </p:nvPr>
        </p:nvSpPr>
        <p:spPr>
          <a:xfrm>
            <a:off x="838200" y="1632332"/>
            <a:ext cx="10515600" cy="52631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400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/>
              <a:t>Kliknij, aby edytować styl wzorca podtytułu</a:t>
            </a:r>
            <a:endParaRPr lang="pl-PL" dirty="0"/>
          </a:p>
        </p:txBody>
      </p:sp>
      <p:sp>
        <p:nvSpPr>
          <p:cNvPr id="14" name="Tekst — symbol zastępczy 40">
            <a:extLst>
              <a:ext uri="{FF2B5EF4-FFF2-40B4-BE49-F238E27FC236}">
                <a16:creationId xmlns:a16="http://schemas.microsoft.com/office/drawing/2014/main" id="{2E228B39-E69E-4928-A3B9-E0820CF9C197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838197" y="2509005"/>
            <a:ext cx="4680000" cy="343264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4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20" name="Tekst — symbol zastępczy 40">
            <a:extLst>
              <a:ext uri="{FF2B5EF4-FFF2-40B4-BE49-F238E27FC236}">
                <a16:creationId xmlns:a16="http://schemas.microsoft.com/office/drawing/2014/main" id="{DB13281D-9A7C-4ED9-86E0-B903E8AE724B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694264" y="2509005"/>
            <a:ext cx="4680000" cy="343264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4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21" name="Obraz — symbol zastępczy 2">
            <a:extLst>
              <a:ext uri="{FF2B5EF4-FFF2-40B4-BE49-F238E27FC236}">
                <a16:creationId xmlns:a16="http://schemas.microsoft.com/office/drawing/2014/main" id="{F2ACB6B7-AA9C-4400-AE52-4698E1110F22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943519" y="5736021"/>
            <a:ext cx="824400" cy="57150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6" name="Zawartość — symbol zastępczy 2">
            <a:extLst>
              <a:ext uri="{FF2B5EF4-FFF2-40B4-BE49-F238E27FC236}">
                <a16:creationId xmlns:a16="http://schemas.microsoft.com/office/drawing/2014/main" id="{609833F7-F057-48CB-9D76-2CA2BC07E553}"/>
              </a:ext>
            </a:extLst>
          </p:cNvPr>
          <p:cNvSpPr>
            <a:spLocks noGrp="1"/>
          </p:cNvSpPr>
          <p:nvPr>
            <p:ph sz="half" idx="57"/>
          </p:nvPr>
        </p:nvSpPr>
        <p:spPr>
          <a:xfrm>
            <a:off x="6475262" y="2914563"/>
            <a:ext cx="4899002" cy="2528208"/>
          </a:xfrm>
        </p:spPr>
        <p:txBody>
          <a:bodyPr rtlCol="0">
            <a:normAutofit/>
          </a:bodyPr>
          <a:lstStyle>
            <a:lvl1pPr marL="230400" indent="-230400">
              <a:lnSpc>
                <a:spcPct val="100000"/>
              </a:lnSpc>
              <a:spcBef>
                <a:spcPts val="600"/>
              </a:spcBef>
              <a:buClr>
                <a:srgbClr val="9D0000"/>
              </a:buClr>
              <a:buFont typeface="Arial" panose="020B0604020202020204" pitchFamily="34" charset="0"/>
              <a:buChar char="•"/>
              <a:defRPr sz="1600" i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173216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 wykre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17C2F7-CB66-4CB8-B26F-7B3C64D575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7" y="480661"/>
            <a:ext cx="10515600" cy="704696"/>
          </a:xfrm>
        </p:spPr>
        <p:txBody>
          <a:bodyPr rtlCol="0" anchor="b" anchorCtr="0">
            <a:normAutofit/>
          </a:bodyPr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rtl="0"/>
            <a:r>
              <a:rPr lang="pl-PL" dirty="0"/>
              <a:t>KLIKNIJ, ABY EDYTOWAĆ STYL WZORCA TYTUŁU</a:t>
            </a:r>
          </a:p>
        </p:txBody>
      </p:sp>
      <p:sp>
        <p:nvSpPr>
          <p:cNvPr id="5" name="Data — symbol zastępczy 4">
            <a:extLst>
              <a:ext uri="{FF2B5EF4-FFF2-40B4-BE49-F238E27FC236}">
                <a16:creationId xmlns:a16="http://schemas.microsoft.com/office/drawing/2014/main" id="{F8784BEA-5E31-4B76-8435-68BD500D0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D173041-9DDA-421D-ACDE-C41FEC663DBE}" type="datetime1">
              <a:rPr lang="pl-PL" smtClean="0"/>
              <a:t>07.12.2020</a:t>
            </a:fld>
            <a:endParaRPr lang="pl-PL" dirty="0"/>
          </a:p>
        </p:txBody>
      </p:sp>
      <p:sp>
        <p:nvSpPr>
          <p:cNvPr id="6" name="Stopka — symbol zastępczy 5">
            <a:extLst>
              <a:ext uri="{FF2B5EF4-FFF2-40B4-BE49-F238E27FC236}">
                <a16:creationId xmlns:a16="http://schemas.microsoft.com/office/drawing/2014/main" id="{E419BEDD-A744-40CE-9FA6-391AD6FC3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:a16="http://schemas.microsoft.com/office/drawing/2014/main" id="{C093815F-F490-4307-9E87-AAF436C71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470E458-E7C2-4395-B75D-476A174CEE45}" type="slidenum">
              <a:rPr lang="pl-PL" smtClean="0"/>
              <a:t>‹#›</a:t>
            </a:fld>
            <a:endParaRPr lang="pl-PL" dirty="0"/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D39C86C5-91F0-4083-8CE5-1B547E5FEA06}"/>
              </a:ext>
            </a:extLst>
          </p:cNvPr>
          <p:cNvCxnSpPr/>
          <p:nvPr userDrawn="1"/>
        </p:nvCxnSpPr>
        <p:spPr>
          <a:xfrm>
            <a:off x="3738000" y="1277438"/>
            <a:ext cx="4716000" cy="0"/>
          </a:xfrm>
          <a:prstGeom prst="line">
            <a:avLst/>
          </a:prstGeom>
          <a:ln w="127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Obraz — symbol zastępczy 2">
            <a:extLst>
              <a:ext uri="{FF2B5EF4-FFF2-40B4-BE49-F238E27FC236}">
                <a16:creationId xmlns:a16="http://schemas.microsoft.com/office/drawing/2014/main" id="{F2ACB6B7-AA9C-4400-AE52-4698E1110F22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943519" y="5736021"/>
            <a:ext cx="824400" cy="57150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400">
                <a:solidFill>
                  <a:schemeClr val="tx2"/>
                </a:solidFill>
              </a:defRPr>
            </a:lvl1pPr>
          </a:lstStyle>
          <a:p>
            <a:pPr rtl="0"/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3" name="Prostokąt 12" descr="Miejsce na ślad pędzla">
            <a:extLst>
              <a:ext uri="{FF2B5EF4-FFF2-40B4-BE49-F238E27FC236}">
                <a16:creationId xmlns:a16="http://schemas.microsoft.com/office/drawing/2014/main" id="{0CCD991D-2B03-47A2-8715-7661B26F9B95}"/>
              </a:ext>
            </a:extLst>
          </p:cNvPr>
          <p:cNvSpPr/>
          <p:nvPr userDrawn="1"/>
        </p:nvSpPr>
        <p:spPr>
          <a:xfrm>
            <a:off x="1990344" y="2075688"/>
            <a:ext cx="8211312" cy="2706624"/>
          </a:xfrm>
          <a:prstGeom prst="rect">
            <a:avLst/>
          </a:prstGeom>
          <a:blipFill dpi="0" rotWithShape="1">
            <a:blip r:embed="rId2">
              <a:alphaModFix amt="35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 t="-436" b="-43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15" name="Tekst — symbol zastępczy 9" descr="Kwadrant ze znakami logo konkurencji">
            <a:extLst>
              <a:ext uri="{FF2B5EF4-FFF2-40B4-BE49-F238E27FC236}">
                <a16:creationId xmlns:a16="http://schemas.microsoft.com/office/drawing/2014/main" id="{7246D54D-92E6-4129-9F9B-80AD6027E5B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731549" y="1409436"/>
            <a:ext cx="2728913" cy="425450"/>
          </a:xfrm>
        </p:spPr>
        <p:txBody>
          <a:bodyPr rtlCol="0">
            <a:noAutofit/>
          </a:bodyPr>
          <a:lstStyle>
            <a:lvl1pPr marL="0" indent="0" algn="ctr">
              <a:buNone/>
              <a:defRPr sz="1600" i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 i="1">
                <a:solidFill>
                  <a:srgbClr val="36748D"/>
                </a:solidFill>
              </a:defRPr>
            </a:lvl2pPr>
            <a:lvl3pPr marL="914400" indent="0" algn="ctr">
              <a:buNone/>
              <a:defRPr sz="1800" i="1">
                <a:solidFill>
                  <a:srgbClr val="36748D"/>
                </a:solidFill>
              </a:defRPr>
            </a:lvl3pPr>
            <a:lvl4pPr marL="1371600" indent="0" algn="ctr">
              <a:buNone/>
              <a:defRPr sz="1600" i="1">
                <a:solidFill>
                  <a:srgbClr val="36748D"/>
                </a:solidFill>
              </a:defRPr>
            </a:lvl4pPr>
            <a:lvl5pPr marL="1828800" indent="0" algn="ctr">
              <a:buNone/>
              <a:defRPr sz="1600" i="1">
                <a:solidFill>
                  <a:srgbClr val="36748D"/>
                </a:solidFill>
              </a:defRPr>
            </a:lvl5pPr>
          </a:lstStyle>
          <a:p>
            <a:pPr lvl="0" rtl="0"/>
            <a:r>
              <a:rPr lang="pl-PL" dirty="0"/>
              <a:t>Bardziej wygodne</a:t>
            </a:r>
          </a:p>
        </p:txBody>
      </p:sp>
      <p:sp>
        <p:nvSpPr>
          <p:cNvPr id="17" name="Tekst — symbol zastępczy 9" descr="Kwadrant ze znakami logo konkurencji">
            <a:extLst>
              <a:ext uri="{FF2B5EF4-FFF2-40B4-BE49-F238E27FC236}">
                <a16:creationId xmlns:a16="http://schemas.microsoft.com/office/drawing/2014/main" id="{6DEE1C9E-9A2E-44D5-B900-58F0DC5C152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731549" y="5690411"/>
            <a:ext cx="2728913" cy="425450"/>
          </a:xfrm>
        </p:spPr>
        <p:txBody>
          <a:bodyPr rtlCol="0">
            <a:noAutofit/>
          </a:bodyPr>
          <a:lstStyle>
            <a:lvl1pPr marL="0" indent="0" algn="ctr">
              <a:buNone/>
              <a:defRPr sz="1600" i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 i="1">
                <a:solidFill>
                  <a:srgbClr val="36748D"/>
                </a:solidFill>
              </a:defRPr>
            </a:lvl2pPr>
            <a:lvl3pPr marL="914400" indent="0" algn="ctr">
              <a:buNone/>
              <a:defRPr sz="1800" i="1">
                <a:solidFill>
                  <a:srgbClr val="36748D"/>
                </a:solidFill>
              </a:defRPr>
            </a:lvl3pPr>
            <a:lvl4pPr marL="1371600" indent="0" algn="ctr">
              <a:buNone/>
              <a:defRPr sz="1600" i="1">
                <a:solidFill>
                  <a:srgbClr val="36748D"/>
                </a:solidFill>
              </a:defRPr>
            </a:lvl4pPr>
            <a:lvl5pPr marL="1828800" indent="0" algn="ctr">
              <a:buNone/>
              <a:defRPr sz="1600" i="1">
                <a:solidFill>
                  <a:srgbClr val="36748D"/>
                </a:solidFill>
              </a:defRPr>
            </a:lvl5pPr>
          </a:lstStyle>
          <a:p>
            <a:pPr lvl="0" rtl="0"/>
            <a:r>
              <a:rPr lang="pl-PL" dirty="0"/>
              <a:t>Mniej wygodne</a:t>
            </a:r>
          </a:p>
        </p:txBody>
      </p:sp>
      <p:sp>
        <p:nvSpPr>
          <p:cNvPr id="18" name="Tekst — symbol zastępczy 9">
            <a:extLst>
              <a:ext uri="{FF2B5EF4-FFF2-40B4-BE49-F238E27FC236}">
                <a16:creationId xmlns:a16="http://schemas.microsoft.com/office/drawing/2014/main" id="{66B9A18B-0CF3-4C0A-B305-707B9A66919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9909" y="3744448"/>
            <a:ext cx="2728913" cy="425450"/>
          </a:xfrm>
        </p:spPr>
        <p:txBody>
          <a:bodyPr rtlCol="0">
            <a:noAutofit/>
          </a:bodyPr>
          <a:lstStyle>
            <a:lvl1pPr marL="0" indent="0" algn="l">
              <a:buNone/>
              <a:defRPr sz="1600" i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 i="1">
                <a:solidFill>
                  <a:srgbClr val="36748D"/>
                </a:solidFill>
              </a:defRPr>
            </a:lvl2pPr>
            <a:lvl3pPr marL="914400" indent="0" algn="ctr">
              <a:buNone/>
              <a:defRPr sz="1800" i="1">
                <a:solidFill>
                  <a:srgbClr val="36748D"/>
                </a:solidFill>
              </a:defRPr>
            </a:lvl3pPr>
            <a:lvl4pPr marL="1371600" indent="0" algn="ctr">
              <a:buNone/>
              <a:defRPr sz="1600" i="1">
                <a:solidFill>
                  <a:srgbClr val="36748D"/>
                </a:solidFill>
              </a:defRPr>
            </a:lvl4pPr>
            <a:lvl5pPr marL="1828800" indent="0" algn="ctr">
              <a:buNone/>
              <a:defRPr sz="1600" i="1">
                <a:solidFill>
                  <a:srgbClr val="36748D"/>
                </a:solidFill>
              </a:defRPr>
            </a:lvl5pPr>
          </a:lstStyle>
          <a:p>
            <a:pPr lvl="0" rtl="0"/>
            <a:r>
              <a:rPr lang="pl-PL" dirty="0"/>
              <a:t>Bardziej kosztowne</a:t>
            </a:r>
          </a:p>
        </p:txBody>
      </p:sp>
      <p:sp>
        <p:nvSpPr>
          <p:cNvPr id="19" name="Tekst — symbol zastępczy 9" descr="Kwadrant ze znakami logo konkurencji">
            <a:extLst>
              <a:ext uri="{FF2B5EF4-FFF2-40B4-BE49-F238E27FC236}">
                <a16:creationId xmlns:a16="http://schemas.microsoft.com/office/drawing/2014/main" id="{6FE680D8-859C-4A7C-AD2D-F5FBE95F1CF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614404" y="3744448"/>
            <a:ext cx="2728913" cy="425450"/>
          </a:xfrm>
        </p:spPr>
        <p:txBody>
          <a:bodyPr rtlCol="0">
            <a:noAutofit/>
          </a:bodyPr>
          <a:lstStyle>
            <a:lvl1pPr marL="0" indent="0" algn="r">
              <a:buNone/>
              <a:defRPr sz="1600" i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 i="1">
                <a:solidFill>
                  <a:srgbClr val="36748D"/>
                </a:solidFill>
              </a:defRPr>
            </a:lvl2pPr>
            <a:lvl3pPr marL="914400" indent="0" algn="ctr">
              <a:buNone/>
              <a:defRPr sz="1800" i="1">
                <a:solidFill>
                  <a:srgbClr val="36748D"/>
                </a:solidFill>
              </a:defRPr>
            </a:lvl3pPr>
            <a:lvl4pPr marL="1371600" indent="0" algn="ctr">
              <a:buNone/>
              <a:defRPr sz="1600" i="1">
                <a:solidFill>
                  <a:srgbClr val="36748D"/>
                </a:solidFill>
              </a:defRPr>
            </a:lvl4pPr>
            <a:lvl5pPr marL="1828800" indent="0" algn="ctr">
              <a:buNone/>
              <a:defRPr sz="1600" i="1">
                <a:solidFill>
                  <a:srgbClr val="36748D"/>
                </a:solidFill>
              </a:defRPr>
            </a:lvl5pPr>
          </a:lstStyle>
          <a:p>
            <a:pPr lvl="0" rtl="0"/>
            <a:r>
              <a:rPr lang="pl-PL" dirty="0"/>
              <a:t>Mniej kosztowne</a:t>
            </a:r>
          </a:p>
        </p:txBody>
      </p:sp>
      <p:sp>
        <p:nvSpPr>
          <p:cNvPr id="22" name="Obraz — symbol zastępczy 11" descr="Kwadrant ze znakami logo konkurencji">
            <a:extLst>
              <a:ext uri="{FF2B5EF4-FFF2-40B4-BE49-F238E27FC236}">
                <a16:creationId xmlns:a16="http://schemas.microsoft.com/office/drawing/2014/main" id="{E6B6CE82-1BDF-4550-8960-7F41345BA07F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271221" y="2622855"/>
            <a:ext cx="1772153" cy="77724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rtl="0"/>
            <a:r>
              <a:rPr lang="pl-PL" dirty="0"/>
              <a:t>Konkurent 2</a:t>
            </a:r>
          </a:p>
          <a:p>
            <a:pPr rtl="0"/>
            <a:r>
              <a:rPr lang="pl-PL" dirty="0"/>
              <a:t>Logo</a:t>
            </a:r>
          </a:p>
        </p:txBody>
      </p:sp>
      <p:sp>
        <p:nvSpPr>
          <p:cNvPr id="23" name="Obraz — symbol zastępczy 11" descr="Kwadrant ze znakami logo konkurencji">
            <a:extLst>
              <a:ext uri="{FF2B5EF4-FFF2-40B4-BE49-F238E27FC236}">
                <a16:creationId xmlns:a16="http://schemas.microsoft.com/office/drawing/2014/main" id="{582E2341-B28C-43DC-9292-43E8D75A3BDD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1366173" y="2060082"/>
            <a:ext cx="1772153" cy="77724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rtl="0"/>
            <a:r>
              <a:rPr lang="pl-PL" dirty="0"/>
              <a:t>Konkurent 1</a:t>
            </a:r>
          </a:p>
          <a:p>
            <a:pPr rtl="0"/>
            <a:r>
              <a:rPr lang="pl-PL" dirty="0"/>
              <a:t>Logo</a:t>
            </a:r>
          </a:p>
        </p:txBody>
      </p:sp>
      <p:sp>
        <p:nvSpPr>
          <p:cNvPr id="24" name="Obraz — symbol zastępczy 11" descr="Kwadrant ze znakami logo konkurencji">
            <a:extLst>
              <a:ext uri="{FF2B5EF4-FFF2-40B4-BE49-F238E27FC236}">
                <a16:creationId xmlns:a16="http://schemas.microsoft.com/office/drawing/2014/main" id="{B5CF88F9-58C0-4E88-8243-2E2026B3D847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1872689" y="4500968"/>
            <a:ext cx="1772153" cy="77724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rtl="0"/>
            <a:r>
              <a:rPr lang="pl-PL" dirty="0"/>
              <a:t>Konkurent 3</a:t>
            </a:r>
          </a:p>
          <a:p>
            <a:pPr rtl="0"/>
            <a:r>
              <a:rPr lang="pl-PL" dirty="0"/>
              <a:t>Logo</a:t>
            </a:r>
          </a:p>
        </p:txBody>
      </p:sp>
      <p:sp>
        <p:nvSpPr>
          <p:cNvPr id="25" name="Obraz — symbol zastępczy 11" descr="Kwadrant ze znakami logo konkurencji">
            <a:extLst>
              <a:ext uri="{FF2B5EF4-FFF2-40B4-BE49-F238E27FC236}">
                <a16:creationId xmlns:a16="http://schemas.microsoft.com/office/drawing/2014/main" id="{A82EE939-4C57-4B18-8083-AFBEAFEFF3C6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636597" y="2679507"/>
            <a:ext cx="1772153" cy="77724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rtl="0"/>
            <a:r>
              <a:rPr lang="pl-PL" dirty="0"/>
              <a:t>Konkurent 4</a:t>
            </a:r>
          </a:p>
          <a:p>
            <a:pPr rtl="0"/>
            <a:r>
              <a:rPr lang="pl-PL" dirty="0" err="1"/>
              <a:t>Logoя</a:t>
            </a:r>
            <a:endParaRPr lang="pl-PL" dirty="0"/>
          </a:p>
        </p:txBody>
      </p:sp>
      <p:sp>
        <p:nvSpPr>
          <p:cNvPr id="26" name="Obraz — symbol zastępczy 11" descr="Kwadrant ze znakami logo konkurencji">
            <a:extLst>
              <a:ext uri="{FF2B5EF4-FFF2-40B4-BE49-F238E27FC236}">
                <a16:creationId xmlns:a16="http://schemas.microsoft.com/office/drawing/2014/main" id="{6F0782C9-DB20-403D-BE02-0A8B0F75EEB4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458033" y="4605894"/>
            <a:ext cx="1772153" cy="77724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rtl="0"/>
            <a:r>
              <a:rPr lang="pl-PL" dirty="0"/>
              <a:t>Konkurent 5</a:t>
            </a:r>
          </a:p>
          <a:p>
            <a:pPr rtl="0"/>
            <a:r>
              <a:rPr lang="pl-PL" dirty="0"/>
              <a:t>Logo</a:t>
            </a:r>
          </a:p>
        </p:txBody>
      </p:sp>
      <p:sp>
        <p:nvSpPr>
          <p:cNvPr id="27" name="Obraz — symbol zastępczy 11" descr="Kwadrant ze znakami logo konkurencji">
            <a:extLst>
              <a:ext uri="{FF2B5EF4-FFF2-40B4-BE49-F238E27FC236}">
                <a16:creationId xmlns:a16="http://schemas.microsoft.com/office/drawing/2014/main" id="{BD7EAF5B-32EC-4B5A-91BC-2486855FFC26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9132540" y="4368730"/>
            <a:ext cx="1772153" cy="77724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rtl="0"/>
            <a:r>
              <a:rPr lang="pl-PL" dirty="0"/>
              <a:t>Konkurent 6</a:t>
            </a:r>
          </a:p>
          <a:p>
            <a:pPr rtl="0"/>
            <a:r>
              <a:rPr lang="pl-PL" dirty="0"/>
              <a:t>Logo</a:t>
            </a:r>
          </a:p>
        </p:txBody>
      </p:sp>
      <p:sp>
        <p:nvSpPr>
          <p:cNvPr id="28" name="Obraz — symbol zastępczy 14" descr="Kwadrant ze znakami logo konkurencji">
            <a:extLst>
              <a:ext uri="{FF2B5EF4-FFF2-40B4-BE49-F238E27FC236}">
                <a16:creationId xmlns:a16="http://schemas.microsoft.com/office/drawing/2014/main" id="{13F923C2-8EA1-4CAA-AD2F-96AD06CA8988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9697679" y="2082333"/>
            <a:ext cx="1207008" cy="841248"/>
          </a:xfrm>
        </p:spPr>
        <p:txBody>
          <a:bodyPr wrap="square" lIns="46800" rIns="46800" rtlCol="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tx2"/>
                </a:solidFill>
              </a:defRPr>
            </a:lvl1pPr>
          </a:lstStyle>
          <a:p>
            <a:pPr rtl="0"/>
            <a:r>
              <a:rPr lang="pl-PL" dirty="0"/>
              <a:t>LOGO</a:t>
            </a:r>
            <a:br>
              <a:rPr lang="pl-PL" dirty="0"/>
            </a:br>
            <a:r>
              <a:rPr lang="pl-PL" dirty="0"/>
              <a:t>Twojej </a:t>
            </a:r>
            <a:br>
              <a:rPr lang="pl-PL" dirty="0"/>
            </a:br>
            <a:r>
              <a:rPr lang="pl-PL" dirty="0"/>
              <a:t>restauracji</a:t>
            </a:r>
          </a:p>
        </p:txBody>
      </p:sp>
      <p:cxnSp>
        <p:nvCxnSpPr>
          <p:cNvPr id="29" name="Łącznik ze strzałką prostą 28" descr="Kwadrant ze znakami logo konkurencji">
            <a:extLst>
              <a:ext uri="{FF2B5EF4-FFF2-40B4-BE49-F238E27FC236}">
                <a16:creationId xmlns:a16="http://schemas.microsoft.com/office/drawing/2014/main" id="{6E38594D-B49F-47FB-AAB7-D4B848169F4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4162045" y="3698539"/>
            <a:ext cx="3867912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Łącznik ze strzałką prostą 29" descr="Kwadrant ze znakami logo konkurencji">
            <a:extLst>
              <a:ext uri="{FF2B5EF4-FFF2-40B4-BE49-F238E27FC236}">
                <a16:creationId xmlns:a16="http://schemas.microsoft.com/office/drawing/2014/main" id="{9CDF9FE9-ABF5-4DE2-A545-2BF180F9F5ED}"/>
              </a:ext>
            </a:extLst>
          </p:cNvPr>
          <p:cNvCxnSpPr>
            <a:cxnSpLocks/>
          </p:cNvCxnSpPr>
          <p:nvPr userDrawn="1"/>
        </p:nvCxnSpPr>
        <p:spPr>
          <a:xfrm>
            <a:off x="943520" y="3680663"/>
            <a:ext cx="10332557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0266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zy bloki z zawartości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178B7359-F8D9-49C3-9ECB-5D7928220A32}"/>
              </a:ext>
            </a:extLst>
          </p:cNvPr>
          <p:cNvSpPr/>
          <p:nvPr userDrawn="1"/>
        </p:nvSpPr>
        <p:spPr>
          <a:xfrm>
            <a:off x="940831" y="2764204"/>
            <a:ext cx="3106800" cy="2706587"/>
          </a:xfrm>
          <a:prstGeom prst="rect">
            <a:avLst/>
          </a:prstGeom>
          <a:noFill/>
          <a:ln>
            <a:solidFill>
              <a:srgbClr val="8D6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 dirty="0"/>
          </a:p>
        </p:txBody>
      </p:sp>
      <p:sp>
        <p:nvSpPr>
          <p:cNvPr id="39" name="Prostokąt 38">
            <a:extLst>
              <a:ext uri="{FF2B5EF4-FFF2-40B4-BE49-F238E27FC236}">
                <a16:creationId xmlns:a16="http://schemas.microsoft.com/office/drawing/2014/main" id="{DD6BF640-6D98-46DC-BF66-FEB2A0511221}"/>
              </a:ext>
            </a:extLst>
          </p:cNvPr>
          <p:cNvSpPr/>
          <p:nvPr userDrawn="1"/>
        </p:nvSpPr>
        <p:spPr>
          <a:xfrm>
            <a:off x="8132936" y="2762393"/>
            <a:ext cx="3106800" cy="2706587"/>
          </a:xfrm>
          <a:prstGeom prst="rect">
            <a:avLst/>
          </a:prstGeom>
          <a:noFill/>
          <a:ln>
            <a:solidFill>
              <a:srgbClr val="8D6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 dirty="0"/>
          </a:p>
        </p:txBody>
      </p:sp>
      <p:sp>
        <p:nvSpPr>
          <p:cNvPr id="34" name="Prostokąt 33">
            <a:extLst>
              <a:ext uri="{FF2B5EF4-FFF2-40B4-BE49-F238E27FC236}">
                <a16:creationId xmlns:a16="http://schemas.microsoft.com/office/drawing/2014/main" id="{E7397380-65CA-490B-89DE-D8D1C25E0B00}"/>
              </a:ext>
            </a:extLst>
          </p:cNvPr>
          <p:cNvSpPr/>
          <p:nvPr userDrawn="1"/>
        </p:nvSpPr>
        <p:spPr>
          <a:xfrm>
            <a:off x="4542600" y="2762393"/>
            <a:ext cx="3106800" cy="2706587"/>
          </a:xfrm>
          <a:prstGeom prst="rect">
            <a:avLst/>
          </a:prstGeom>
          <a:noFill/>
          <a:ln>
            <a:solidFill>
              <a:srgbClr val="8D6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75252BCA-7050-40A2-A745-BB966870609C}"/>
              </a:ext>
            </a:extLst>
          </p:cNvPr>
          <p:cNvSpPr/>
          <p:nvPr userDrawn="1"/>
        </p:nvSpPr>
        <p:spPr>
          <a:xfrm>
            <a:off x="940831" y="1953995"/>
            <a:ext cx="3106800" cy="841205"/>
          </a:xfrm>
          <a:prstGeom prst="rect">
            <a:avLst/>
          </a:prstGeom>
          <a:solidFill>
            <a:srgbClr val="FFF6E7"/>
          </a:solidFill>
          <a:ln>
            <a:solidFill>
              <a:srgbClr val="8D6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117C2F7-CB66-4CB8-B26F-7B3C64D575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7" y="757392"/>
            <a:ext cx="10515600" cy="704696"/>
          </a:xfrm>
        </p:spPr>
        <p:txBody>
          <a:bodyPr rtlCol="0" anchor="b" anchorCtr="0"/>
          <a:lstStyle>
            <a:lvl1pPr algn="ctr">
              <a:defRPr sz="3200"/>
            </a:lvl1pPr>
          </a:lstStyle>
          <a:p>
            <a:pPr rtl="0"/>
            <a:r>
              <a:rPr lang="pl-PL" dirty="0"/>
              <a:t>KLIKNIJ, ABY EDYTOWAĆ STYL WZORCA TYTUŁU</a:t>
            </a:r>
          </a:p>
        </p:txBody>
      </p:sp>
      <p:sp>
        <p:nvSpPr>
          <p:cNvPr id="5" name="Data — symbol zastępczy 4">
            <a:extLst>
              <a:ext uri="{FF2B5EF4-FFF2-40B4-BE49-F238E27FC236}">
                <a16:creationId xmlns:a16="http://schemas.microsoft.com/office/drawing/2014/main" id="{F8784BEA-5E31-4B76-8435-68BD500D0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6EBD880-E8CC-421C-9FC0-8BA85D110E5B}" type="datetime1">
              <a:rPr lang="pl-PL" smtClean="0"/>
              <a:t>07.12.2020</a:t>
            </a:fld>
            <a:endParaRPr lang="pl-PL" dirty="0"/>
          </a:p>
        </p:txBody>
      </p:sp>
      <p:sp>
        <p:nvSpPr>
          <p:cNvPr id="6" name="Stopka — symbol zastępczy 5">
            <a:extLst>
              <a:ext uri="{FF2B5EF4-FFF2-40B4-BE49-F238E27FC236}">
                <a16:creationId xmlns:a16="http://schemas.microsoft.com/office/drawing/2014/main" id="{E419BEDD-A744-40CE-9FA6-391AD6FC3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:a16="http://schemas.microsoft.com/office/drawing/2014/main" id="{C093815F-F490-4307-9E87-AAF436C71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470E458-E7C2-4395-B75D-476A174CEE45}" type="slidenum">
              <a:rPr lang="pl-PL" smtClean="0"/>
              <a:t>‹#›</a:t>
            </a:fld>
            <a:endParaRPr lang="pl-PL" dirty="0"/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D39C86C5-91F0-4083-8CE5-1B547E5FEA06}"/>
              </a:ext>
            </a:extLst>
          </p:cNvPr>
          <p:cNvCxnSpPr/>
          <p:nvPr userDrawn="1"/>
        </p:nvCxnSpPr>
        <p:spPr>
          <a:xfrm>
            <a:off x="3738000" y="1554169"/>
            <a:ext cx="4716000" cy="0"/>
          </a:xfrm>
          <a:prstGeom prst="line">
            <a:avLst/>
          </a:prstGeom>
          <a:ln w="127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Obraz — symbol zastępczy 2">
            <a:extLst>
              <a:ext uri="{FF2B5EF4-FFF2-40B4-BE49-F238E27FC236}">
                <a16:creationId xmlns:a16="http://schemas.microsoft.com/office/drawing/2014/main" id="{F2ACB6B7-AA9C-4400-AE52-4698E1110F22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943519" y="5736021"/>
            <a:ext cx="824400" cy="57150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8" name="Tekst — symbol zastępczy 12">
            <a:extLst>
              <a:ext uri="{FF2B5EF4-FFF2-40B4-BE49-F238E27FC236}">
                <a16:creationId xmlns:a16="http://schemas.microsoft.com/office/drawing/2014/main" id="{C28E9701-34F1-4219-ACE1-7000B0AE2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40509" y="2871230"/>
            <a:ext cx="3106800" cy="2599560"/>
          </a:xfrm>
        </p:spPr>
        <p:txBody>
          <a:bodyPr rtlCol="0">
            <a:normAutofit/>
          </a:bodyPr>
          <a:lstStyle>
            <a:lvl1pPr marL="180000" indent="-180000">
              <a:lnSpc>
                <a:spcPct val="100000"/>
              </a:lnSpc>
              <a:buClr>
                <a:srgbClr val="9D0000"/>
              </a:buClr>
              <a:defRPr sz="1400" i="0">
                <a:solidFill>
                  <a:schemeClr val="tx2"/>
                </a:solidFill>
              </a:defRPr>
            </a:lvl1pPr>
            <a:lvl2pPr marL="180000" indent="-180000">
              <a:lnSpc>
                <a:spcPct val="100000"/>
              </a:lnSpc>
              <a:buClr>
                <a:srgbClr val="9D0000"/>
              </a:buClr>
              <a:defRPr sz="1400" i="0">
                <a:solidFill>
                  <a:schemeClr val="tx2"/>
                </a:solidFill>
              </a:defRPr>
            </a:lvl2pPr>
            <a:lvl3pPr marL="180000" indent="-180000">
              <a:lnSpc>
                <a:spcPct val="100000"/>
              </a:lnSpc>
              <a:buClr>
                <a:srgbClr val="9D0000"/>
              </a:buClr>
              <a:defRPr sz="1400" i="0">
                <a:solidFill>
                  <a:schemeClr val="tx2"/>
                </a:solidFill>
              </a:defRPr>
            </a:lvl3pPr>
            <a:lvl4pPr marL="180000" indent="-180000">
              <a:lnSpc>
                <a:spcPct val="100000"/>
              </a:lnSpc>
              <a:buClr>
                <a:srgbClr val="9D0000"/>
              </a:buClr>
              <a:defRPr sz="1400" i="0">
                <a:solidFill>
                  <a:schemeClr val="tx2"/>
                </a:solidFill>
              </a:defRPr>
            </a:lvl4pPr>
            <a:lvl5pPr marL="180000" indent="-180000">
              <a:lnSpc>
                <a:spcPct val="100000"/>
              </a:lnSpc>
              <a:buClr>
                <a:srgbClr val="9D0000"/>
              </a:buClr>
              <a:defRPr sz="1400" i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pl-PL"/>
              <a:t>Edytuj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19" name="Tekst — symbol zastępczy 3">
            <a:extLst>
              <a:ext uri="{FF2B5EF4-FFF2-40B4-BE49-F238E27FC236}">
                <a16:creationId xmlns:a16="http://schemas.microsoft.com/office/drawing/2014/main" id="{415564D0-8659-4746-BD61-2022D5A1571C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1141091" y="2123251"/>
            <a:ext cx="2906220" cy="400978"/>
          </a:xfrm>
        </p:spPr>
        <p:txBody>
          <a:bodyPr rtlCol="0">
            <a:normAutofit/>
          </a:bodyPr>
          <a:lstStyle>
            <a:lvl1pPr marL="0" indent="0" algn="l">
              <a:buNone/>
              <a:defRPr lang="en-US" sz="22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dirty="0"/>
              <a:t>WZORZEC TEKSTU</a:t>
            </a:r>
          </a:p>
        </p:txBody>
      </p:sp>
      <p:sp>
        <p:nvSpPr>
          <p:cNvPr id="22" name="Podtytuł 2">
            <a:extLst>
              <a:ext uri="{FF2B5EF4-FFF2-40B4-BE49-F238E27FC236}">
                <a16:creationId xmlns:a16="http://schemas.microsoft.com/office/drawing/2014/main" id="{322C9944-3681-441A-BDB1-D9901BE8625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0273" y="2433516"/>
            <a:ext cx="2907035" cy="251428"/>
          </a:xfrm>
        </p:spPr>
        <p:txBody>
          <a:bodyPr rtlCol="0">
            <a:normAutofit/>
          </a:bodyPr>
          <a:lstStyle>
            <a:lvl1pPr marL="0" indent="0" algn="l">
              <a:buNone/>
              <a:defRPr sz="1600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 dirty="0"/>
              <a:t>Kliknij, aby edytować wzorzec tekstu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FB03FB91-2842-4B1B-8AE9-E9D1FF269D35}"/>
              </a:ext>
            </a:extLst>
          </p:cNvPr>
          <p:cNvSpPr/>
          <p:nvPr userDrawn="1"/>
        </p:nvSpPr>
        <p:spPr>
          <a:xfrm>
            <a:off x="4542600" y="1952183"/>
            <a:ext cx="3106800" cy="841205"/>
          </a:xfrm>
          <a:prstGeom prst="rect">
            <a:avLst/>
          </a:prstGeom>
          <a:solidFill>
            <a:srgbClr val="FFF6E7"/>
          </a:solidFill>
          <a:ln>
            <a:solidFill>
              <a:srgbClr val="8D6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 dirty="0"/>
          </a:p>
        </p:txBody>
      </p:sp>
      <p:sp>
        <p:nvSpPr>
          <p:cNvPr id="31" name="Tekst — symbol zastępczy 12">
            <a:extLst>
              <a:ext uri="{FF2B5EF4-FFF2-40B4-BE49-F238E27FC236}">
                <a16:creationId xmlns:a16="http://schemas.microsoft.com/office/drawing/2014/main" id="{9616E1B6-498C-460B-AB62-AF81D52C4493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4542279" y="2869418"/>
            <a:ext cx="3106800" cy="2599560"/>
          </a:xfrm>
        </p:spPr>
        <p:txBody>
          <a:bodyPr rtlCol="0"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buClr>
                <a:srgbClr val="9D0000"/>
              </a:buClr>
              <a:buFont typeface="Arial" panose="020B0604020202020204" pitchFamily="34" charset="0"/>
              <a:buChar char="•"/>
              <a:defRPr lang="en-US" sz="14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buClr>
                <a:srgbClr val="9D0000"/>
              </a:buClr>
              <a:buFont typeface="Arial" panose="020B0604020202020204" pitchFamily="34" charset="0"/>
              <a:buChar char="•"/>
              <a:defRPr lang="en-US" sz="14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buClr>
                <a:srgbClr val="9D0000"/>
              </a:buClr>
              <a:buFont typeface="Arial" panose="020B0604020202020204" pitchFamily="34" charset="0"/>
              <a:buChar char="•"/>
              <a:defRPr lang="en-US" sz="14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buClr>
                <a:srgbClr val="9D0000"/>
              </a:buClr>
              <a:buFont typeface="Arial" panose="020B0604020202020204" pitchFamily="34" charset="0"/>
              <a:buChar char="•"/>
              <a:defRPr lang="en-US" sz="14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buClr>
                <a:srgbClr val="9D0000"/>
              </a:buClr>
              <a:buFont typeface="Arial" panose="020B0604020202020204" pitchFamily="34" charset="0"/>
              <a:buChar char="•"/>
              <a:defRPr lang="ru-RU" sz="1400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pl-PL"/>
              <a:t>Edytuj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35" name="Prostokąt 34">
            <a:extLst>
              <a:ext uri="{FF2B5EF4-FFF2-40B4-BE49-F238E27FC236}">
                <a16:creationId xmlns:a16="http://schemas.microsoft.com/office/drawing/2014/main" id="{5C441323-C1A6-4BDC-AC0A-1EFAFD9BB852}"/>
              </a:ext>
            </a:extLst>
          </p:cNvPr>
          <p:cNvSpPr/>
          <p:nvPr userDrawn="1"/>
        </p:nvSpPr>
        <p:spPr>
          <a:xfrm>
            <a:off x="8132936" y="1952183"/>
            <a:ext cx="3106800" cy="841205"/>
          </a:xfrm>
          <a:prstGeom prst="rect">
            <a:avLst/>
          </a:prstGeom>
          <a:solidFill>
            <a:srgbClr val="FFF6E7"/>
          </a:solidFill>
          <a:ln>
            <a:solidFill>
              <a:srgbClr val="8D6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 dirty="0"/>
          </a:p>
        </p:txBody>
      </p:sp>
      <p:sp>
        <p:nvSpPr>
          <p:cNvPr id="36" name="Tekst — symbol zastępczy 12">
            <a:extLst>
              <a:ext uri="{FF2B5EF4-FFF2-40B4-BE49-F238E27FC236}">
                <a16:creationId xmlns:a16="http://schemas.microsoft.com/office/drawing/2014/main" id="{BDD3F4DF-AE9A-4210-B425-69CEFF021075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8132615" y="2869418"/>
            <a:ext cx="3106800" cy="2599560"/>
          </a:xfrm>
        </p:spPr>
        <p:txBody>
          <a:bodyPr rtlCol="0"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buClr>
                <a:srgbClr val="9D0000"/>
              </a:buClr>
              <a:buFont typeface="Arial" panose="020B0604020202020204" pitchFamily="34" charset="0"/>
              <a:buChar char="•"/>
              <a:defRPr lang="en-US" sz="14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buClr>
                <a:srgbClr val="9D0000"/>
              </a:buClr>
              <a:buFont typeface="Arial" panose="020B0604020202020204" pitchFamily="34" charset="0"/>
              <a:buChar char="•"/>
              <a:defRPr lang="en-US" sz="14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buClr>
                <a:srgbClr val="9D0000"/>
              </a:buClr>
              <a:buFont typeface="Arial" panose="020B0604020202020204" pitchFamily="34" charset="0"/>
              <a:buChar char="•"/>
              <a:defRPr lang="en-US" sz="14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buClr>
                <a:srgbClr val="9D0000"/>
              </a:buClr>
              <a:buFont typeface="Arial" panose="020B0604020202020204" pitchFamily="34" charset="0"/>
              <a:buChar char="•"/>
              <a:defRPr lang="en-US" sz="14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buClr>
                <a:srgbClr val="9D0000"/>
              </a:buClr>
              <a:buFont typeface="Arial" panose="020B0604020202020204" pitchFamily="34" charset="0"/>
              <a:buChar char="•"/>
              <a:defRPr lang="ru-RU" sz="1400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pl-PL"/>
              <a:t>Edytuj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43" name="Tekst — symbol zastępczy 3">
            <a:extLst>
              <a:ext uri="{FF2B5EF4-FFF2-40B4-BE49-F238E27FC236}">
                <a16:creationId xmlns:a16="http://schemas.microsoft.com/office/drawing/2014/main" id="{DE83707A-ED46-4701-A2DF-CAF67EC69C0D}"/>
              </a:ext>
            </a:extLst>
          </p:cNvPr>
          <p:cNvSpPr>
            <a:spLocks noGrp="1"/>
          </p:cNvSpPr>
          <p:nvPr>
            <p:ph type="body" sz="half" idx="60" hasCustomPrompt="1"/>
          </p:nvPr>
        </p:nvSpPr>
        <p:spPr>
          <a:xfrm>
            <a:off x="4742367" y="2123251"/>
            <a:ext cx="2906220" cy="400978"/>
          </a:xfrm>
        </p:spPr>
        <p:txBody>
          <a:bodyPr rtlCol="0">
            <a:normAutofit/>
          </a:bodyPr>
          <a:lstStyle>
            <a:lvl1pPr marL="0" indent="0" algn="l">
              <a:buNone/>
              <a:defRPr lang="en-US" sz="22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dirty="0"/>
              <a:t>WZORZEC TEKSTU</a:t>
            </a:r>
          </a:p>
        </p:txBody>
      </p:sp>
      <p:sp>
        <p:nvSpPr>
          <p:cNvPr id="45" name="Tekst — symbol zastępczy 3">
            <a:extLst>
              <a:ext uri="{FF2B5EF4-FFF2-40B4-BE49-F238E27FC236}">
                <a16:creationId xmlns:a16="http://schemas.microsoft.com/office/drawing/2014/main" id="{79E3F99B-4600-4E33-94D7-64D008878A7E}"/>
              </a:ext>
            </a:extLst>
          </p:cNvPr>
          <p:cNvSpPr>
            <a:spLocks noGrp="1"/>
          </p:cNvSpPr>
          <p:nvPr>
            <p:ph type="body" sz="half" idx="61" hasCustomPrompt="1"/>
          </p:nvPr>
        </p:nvSpPr>
        <p:spPr>
          <a:xfrm>
            <a:off x="8333195" y="2123251"/>
            <a:ext cx="2906220" cy="400978"/>
          </a:xfrm>
        </p:spPr>
        <p:txBody>
          <a:bodyPr rtlCol="0">
            <a:normAutofit/>
          </a:bodyPr>
          <a:lstStyle>
            <a:lvl1pPr marL="0" indent="0" algn="l">
              <a:buNone/>
              <a:defRPr lang="en-US" sz="22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dirty="0"/>
              <a:t>WZORZEC TEKSTU</a:t>
            </a:r>
          </a:p>
        </p:txBody>
      </p:sp>
      <p:sp>
        <p:nvSpPr>
          <p:cNvPr id="12" name="Tekst — symbol zastępczy 11">
            <a:extLst>
              <a:ext uri="{FF2B5EF4-FFF2-40B4-BE49-F238E27FC236}">
                <a16:creationId xmlns:a16="http://schemas.microsoft.com/office/drawing/2014/main" id="{1C632C55-1D14-4AE5-91FB-49DA76045810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742364" y="2432944"/>
            <a:ext cx="2919600" cy="252000"/>
          </a:xfrm>
        </p:spPr>
        <p:txBody>
          <a:bodyPr rtlCol="0">
            <a:no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600" i="1" kern="1200" dirty="0" smtClean="0">
                <a:solidFill>
                  <a:srgbClr val="8D6347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600" i="1" kern="1200" dirty="0" smtClean="0">
                <a:solidFill>
                  <a:srgbClr val="8D6347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600" i="1" kern="1200" dirty="0" smtClean="0">
                <a:solidFill>
                  <a:srgbClr val="8D6347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1600" i="1" kern="1200" dirty="0">
                <a:solidFill>
                  <a:srgbClr val="8D6347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pl-PL" dirty="0"/>
              <a:t>Kliknij, aby edytować wzorzec tekstu</a:t>
            </a:r>
          </a:p>
        </p:txBody>
      </p:sp>
      <p:sp>
        <p:nvSpPr>
          <p:cNvPr id="46" name="Tekst — symbol zastępczy 11">
            <a:extLst>
              <a:ext uri="{FF2B5EF4-FFF2-40B4-BE49-F238E27FC236}">
                <a16:creationId xmlns:a16="http://schemas.microsoft.com/office/drawing/2014/main" id="{52665BC8-C66B-455F-8D42-C0B89951FC6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8333195" y="2432944"/>
            <a:ext cx="2919600" cy="252000"/>
          </a:xfrm>
        </p:spPr>
        <p:txBody>
          <a:bodyPr rtlCol="0">
            <a:no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600" i="1" kern="1200" dirty="0" smtClean="0">
                <a:solidFill>
                  <a:srgbClr val="8D6347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600" i="1" kern="1200" dirty="0" smtClean="0">
                <a:solidFill>
                  <a:srgbClr val="8D6347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600" i="1" kern="1200" dirty="0" smtClean="0">
                <a:solidFill>
                  <a:srgbClr val="8D6347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1600" i="1" kern="1200" dirty="0">
                <a:solidFill>
                  <a:srgbClr val="8D6347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pl-PL" dirty="0"/>
              <a:t>Kliknij, aby edytować wzorzec tekstu</a:t>
            </a:r>
          </a:p>
        </p:txBody>
      </p:sp>
    </p:spTree>
    <p:extLst>
      <p:ext uri="{BB962C8B-B14F-4D97-AF65-F5344CB8AC3E}">
        <p14:creationId xmlns:p14="http://schemas.microsoft.com/office/powerpoint/2010/main" val="17426187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17C2F7-CB66-4CB8-B26F-7B3C64D575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7" y="757392"/>
            <a:ext cx="10515600" cy="704696"/>
          </a:xfrm>
        </p:spPr>
        <p:txBody>
          <a:bodyPr rtlCol="0" anchor="b" anchorCtr="0">
            <a:normAutofit/>
          </a:bodyPr>
          <a:lstStyle>
            <a:lvl1pPr algn="ctr">
              <a:defRPr sz="3200"/>
            </a:lvl1pPr>
          </a:lstStyle>
          <a:p>
            <a:pPr rtl="0"/>
            <a:r>
              <a:rPr lang="pl-PL" dirty="0"/>
              <a:t>KLIKNIJ, ABY EDYTOWAĆ STYL WZORCA TYTUŁU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id="{379FEDE1-14F2-46B9-85D8-8B68DB5F2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7" y="2299110"/>
            <a:ext cx="5220000" cy="3267502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rgbClr val="9D0000"/>
              </a:buClr>
              <a:buFont typeface="Arial" panose="020B0604020202020204" pitchFamily="34" charset="0"/>
              <a:buNone/>
              <a:defRPr sz="1600" i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5" name="Data — symbol zastępczy 4">
            <a:extLst>
              <a:ext uri="{FF2B5EF4-FFF2-40B4-BE49-F238E27FC236}">
                <a16:creationId xmlns:a16="http://schemas.microsoft.com/office/drawing/2014/main" id="{F8784BEA-5E31-4B76-8435-68BD500D0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01D0492-2540-4299-A98A-46476C741D69}" type="datetime1">
              <a:rPr lang="pl-PL" smtClean="0"/>
              <a:t>07.12.2020</a:t>
            </a:fld>
            <a:endParaRPr lang="pl-PL" dirty="0"/>
          </a:p>
        </p:txBody>
      </p:sp>
      <p:sp>
        <p:nvSpPr>
          <p:cNvPr id="6" name="Stopka — symbol zastępczy 5">
            <a:extLst>
              <a:ext uri="{FF2B5EF4-FFF2-40B4-BE49-F238E27FC236}">
                <a16:creationId xmlns:a16="http://schemas.microsoft.com/office/drawing/2014/main" id="{E419BEDD-A744-40CE-9FA6-391AD6FC3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:a16="http://schemas.microsoft.com/office/drawing/2014/main" id="{C093815F-F490-4307-9E87-AAF436C71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470E458-E7C2-4395-B75D-476A174CEE45}" type="slidenum">
              <a:rPr lang="pl-PL" smtClean="0"/>
              <a:t>‹#›</a:t>
            </a:fld>
            <a:endParaRPr lang="pl-PL" dirty="0"/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D39C86C5-91F0-4083-8CE5-1B547E5FEA06}"/>
              </a:ext>
            </a:extLst>
          </p:cNvPr>
          <p:cNvCxnSpPr/>
          <p:nvPr userDrawn="1"/>
        </p:nvCxnSpPr>
        <p:spPr>
          <a:xfrm>
            <a:off x="3738000" y="1554169"/>
            <a:ext cx="4716000" cy="0"/>
          </a:xfrm>
          <a:prstGeom prst="line">
            <a:avLst/>
          </a:prstGeom>
          <a:ln w="127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ekst — symbol zastępczy 40">
            <a:extLst>
              <a:ext uri="{FF2B5EF4-FFF2-40B4-BE49-F238E27FC236}">
                <a16:creationId xmlns:a16="http://schemas.microsoft.com/office/drawing/2014/main" id="{2E228B39-E69E-4928-A3B9-E0820CF9C197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838207" y="1893552"/>
            <a:ext cx="5220000" cy="343264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400" b="1" i="0">
                <a:solidFill>
                  <a:srgbClr val="9D0000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20" name="Tekst — symbol zastępczy 40">
            <a:extLst>
              <a:ext uri="{FF2B5EF4-FFF2-40B4-BE49-F238E27FC236}">
                <a16:creationId xmlns:a16="http://schemas.microsoft.com/office/drawing/2014/main" id="{DB13281D-9A7C-4ED9-86E0-B903E8AE724B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133807" y="1893552"/>
            <a:ext cx="5220000" cy="343264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400" b="1" i="0">
                <a:solidFill>
                  <a:srgbClr val="9D0000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21" name="Obraz — symbol zastępczy 2">
            <a:extLst>
              <a:ext uri="{FF2B5EF4-FFF2-40B4-BE49-F238E27FC236}">
                <a16:creationId xmlns:a16="http://schemas.microsoft.com/office/drawing/2014/main" id="{F2ACB6B7-AA9C-4400-AE52-4698E1110F22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943519" y="5736021"/>
            <a:ext cx="824400" cy="57150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6" name="Zawartość — symbol zastępczy 2">
            <a:extLst>
              <a:ext uri="{FF2B5EF4-FFF2-40B4-BE49-F238E27FC236}">
                <a16:creationId xmlns:a16="http://schemas.microsoft.com/office/drawing/2014/main" id="{609833F7-F057-48CB-9D76-2CA2BC07E553}"/>
              </a:ext>
            </a:extLst>
          </p:cNvPr>
          <p:cNvSpPr>
            <a:spLocks noGrp="1"/>
          </p:cNvSpPr>
          <p:nvPr>
            <p:ph sz="half" idx="57"/>
          </p:nvPr>
        </p:nvSpPr>
        <p:spPr>
          <a:xfrm>
            <a:off x="6133807" y="2299110"/>
            <a:ext cx="5220000" cy="3267502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rgbClr val="9D0000"/>
              </a:buClr>
              <a:buFont typeface="Arial" panose="020B0604020202020204" pitchFamily="34" charset="0"/>
              <a:buNone/>
              <a:defRPr sz="1600" i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8478142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rmon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rostokąt 41" descr="Miejsce na ślad pędzla">
            <a:extLst>
              <a:ext uri="{FF2B5EF4-FFF2-40B4-BE49-F238E27FC236}">
                <a16:creationId xmlns:a16="http://schemas.microsoft.com/office/drawing/2014/main" id="{5E9B7E8C-EA81-4F11-B6B4-4C6D0883E361}"/>
              </a:ext>
            </a:extLst>
          </p:cNvPr>
          <p:cNvSpPr/>
          <p:nvPr userDrawn="1"/>
        </p:nvSpPr>
        <p:spPr>
          <a:xfrm>
            <a:off x="0" y="2554816"/>
            <a:ext cx="12192000" cy="1033272"/>
          </a:xfrm>
          <a:prstGeom prst="rect">
            <a:avLst/>
          </a:prstGeom>
          <a:blipFill dpi="0" rotWithShape="1">
            <a:blip r:embed="rId2">
              <a:alphaModFix amt="35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 l="-2613" t="-436" r="-2613" b="-43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cxnSp>
        <p:nvCxnSpPr>
          <p:cNvPr id="49" name="Łącznik prosty 48">
            <a:extLst>
              <a:ext uri="{FF2B5EF4-FFF2-40B4-BE49-F238E27FC236}">
                <a16:creationId xmlns:a16="http://schemas.microsoft.com/office/drawing/2014/main" id="{A22D2062-91DE-4F9D-8979-5E7B70BB4D5C}"/>
              </a:ext>
            </a:extLst>
          </p:cNvPr>
          <p:cNvCxnSpPr/>
          <p:nvPr userDrawn="1"/>
        </p:nvCxnSpPr>
        <p:spPr>
          <a:xfrm>
            <a:off x="1430173" y="3058752"/>
            <a:ext cx="8868259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wal 45">
            <a:extLst>
              <a:ext uri="{FF2B5EF4-FFF2-40B4-BE49-F238E27FC236}">
                <a16:creationId xmlns:a16="http://schemas.microsoft.com/office/drawing/2014/main" id="{4EB635A0-8647-462E-8EFA-7972F5298BA4}"/>
              </a:ext>
            </a:extLst>
          </p:cNvPr>
          <p:cNvSpPr/>
          <p:nvPr userDrawn="1"/>
        </p:nvSpPr>
        <p:spPr>
          <a:xfrm>
            <a:off x="7728076" y="2515014"/>
            <a:ext cx="1105200" cy="1105200"/>
          </a:xfrm>
          <a:prstGeom prst="ellipse">
            <a:avLst/>
          </a:prstGeom>
          <a:solidFill>
            <a:srgbClr val="FFF6E7"/>
          </a:solidFill>
          <a:ln>
            <a:solidFill>
              <a:srgbClr val="8D6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 dirty="0"/>
          </a:p>
        </p:txBody>
      </p:sp>
      <p:sp>
        <p:nvSpPr>
          <p:cNvPr id="47" name="Owal 46">
            <a:extLst>
              <a:ext uri="{FF2B5EF4-FFF2-40B4-BE49-F238E27FC236}">
                <a16:creationId xmlns:a16="http://schemas.microsoft.com/office/drawing/2014/main" id="{85070A80-8F0E-4B18-B219-F60856841BC5}"/>
              </a:ext>
            </a:extLst>
          </p:cNvPr>
          <p:cNvSpPr/>
          <p:nvPr userDrawn="1"/>
        </p:nvSpPr>
        <p:spPr>
          <a:xfrm>
            <a:off x="5541531" y="2515014"/>
            <a:ext cx="1105200" cy="1105200"/>
          </a:xfrm>
          <a:prstGeom prst="ellipse">
            <a:avLst/>
          </a:prstGeom>
          <a:solidFill>
            <a:srgbClr val="FFF6E7"/>
          </a:solidFill>
          <a:ln>
            <a:solidFill>
              <a:srgbClr val="8D6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 dirty="0"/>
          </a:p>
        </p:txBody>
      </p:sp>
      <p:sp>
        <p:nvSpPr>
          <p:cNvPr id="48" name="Owal 47">
            <a:extLst>
              <a:ext uri="{FF2B5EF4-FFF2-40B4-BE49-F238E27FC236}">
                <a16:creationId xmlns:a16="http://schemas.microsoft.com/office/drawing/2014/main" id="{ECAA45C4-93C9-4DB5-B9C6-4767D32E7D4F}"/>
              </a:ext>
            </a:extLst>
          </p:cNvPr>
          <p:cNvSpPr/>
          <p:nvPr userDrawn="1"/>
        </p:nvSpPr>
        <p:spPr>
          <a:xfrm>
            <a:off x="3354987" y="2515014"/>
            <a:ext cx="1105200" cy="1105200"/>
          </a:xfrm>
          <a:prstGeom prst="ellipse">
            <a:avLst/>
          </a:prstGeom>
          <a:solidFill>
            <a:srgbClr val="FFF6E7"/>
          </a:solidFill>
          <a:ln>
            <a:solidFill>
              <a:srgbClr val="8D6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 dirty="0"/>
          </a:p>
        </p:txBody>
      </p:sp>
      <p:sp>
        <p:nvSpPr>
          <p:cNvPr id="45" name="Owal 44">
            <a:extLst>
              <a:ext uri="{FF2B5EF4-FFF2-40B4-BE49-F238E27FC236}">
                <a16:creationId xmlns:a16="http://schemas.microsoft.com/office/drawing/2014/main" id="{E5C9AF58-99E9-4922-BA5A-693C45628310}"/>
              </a:ext>
            </a:extLst>
          </p:cNvPr>
          <p:cNvSpPr/>
          <p:nvPr userDrawn="1"/>
        </p:nvSpPr>
        <p:spPr>
          <a:xfrm>
            <a:off x="9914620" y="2515014"/>
            <a:ext cx="1105200" cy="1105200"/>
          </a:xfrm>
          <a:prstGeom prst="ellipse">
            <a:avLst/>
          </a:prstGeom>
          <a:solidFill>
            <a:srgbClr val="FFF6E7"/>
          </a:solidFill>
          <a:ln>
            <a:solidFill>
              <a:srgbClr val="8D6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 dirty="0"/>
          </a:p>
        </p:txBody>
      </p:sp>
      <p:sp>
        <p:nvSpPr>
          <p:cNvPr id="43" name="Owal 42">
            <a:extLst>
              <a:ext uri="{FF2B5EF4-FFF2-40B4-BE49-F238E27FC236}">
                <a16:creationId xmlns:a16="http://schemas.microsoft.com/office/drawing/2014/main" id="{71CAE0A3-2A25-4785-8E62-7CAA552DB48C}"/>
              </a:ext>
            </a:extLst>
          </p:cNvPr>
          <p:cNvSpPr/>
          <p:nvPr userDrawn="1"/>
        </p:nvSpPr>
        <p:spPr>
          <a:xfrm>
            <a:off x="1168443" y="2515014"/>
            <a:ext cx="1105200" cy="1105200"/>
          </a:xfrm>
          <a:prstGeom prst="ellipse">
            <a:avLst/>
          </a:prstGeom>
          <a:solidFill>
            <a:srgbClr val="FFF6E7"/>
          </a:solidFill>
          <a:ln>
            <a:solidFill>
              <a:srgbClr val="8D6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117C2F7-CB66-4CB8-B26F-7B3C64D575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7" y="757392"/>
            <a:ext cx="10515600" cy="704696"/>
          </a:xfrm>
        </p:spPr>
        <p:txBody>
          <a:bodyPr rtlCol="0" anchor="b" anchorCtr="0">
            <a:normAutofit/>
          </a:bodyPr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rtl="0"/>
            <a:r>
              <a:rPr lang="pl-PL" dirty="0"/>
              <a:t>KLIKNIJ, ABY EDYTOWAĆ STYL WZORCA TYTUŁU</a:t>
            </a:r>
          </a:p>
        </p:txBody>
      </p:sp>
      <p:sp>
        <p:nvSpPr>
          <p:cNvPr id="5" name="Data — symbol zastępczy 4">
            <a:extLst>
              <a:ext uri="{FF2B5EF4-FFF2-40B4-BE49-F238E27FC236}">
                <a16:creationId xmlns:a16="http://schemas.microsoft.com/office/drawing/2014/main" id="{F8784BEA-5E31-4B76-8435-68BD500D0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0141408-4232-460D-8C8E-54BFFC121A60}" type="datetime1">
              <a:rPr lang="pl-PL" smtClean="0"/>
              <a:t>07.12.2020</a:t>
            </a:fld>
            <a:endParaRPr lang="pl-PL" dirty="0"/>
          </a:p>
        </p:txBody>
      </p:sp>
      <p:sp>
        <p:nvSpPr>
          <p:cNvPr id="6" name="Stopka — symbol zastępczy 5">
            <a:extLst>
              <a:ext uri="{FF2B5EF4-FFF2-40B4-BE49-F238E27FC236}">
                <a16:creationId xmlns:a16="http://schemas.microsoft.com/office/drawing/2014/main" id="{E419BEDD-A744-40CE-9FA6-391AD6FC3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:a16="http://schemas.microsoft.com/office/drawing/2014/main" id="{C093815F-F490-4307-9E87-AAF436C71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470E458-E7C2-4395-B75D-476A174CEE45}" type="slidenum">
              <a:rPr lang="pl-PL" smtClean="0"/>
              <a:t>‹#›</a:t>
            </a:fld>
            <a:endParaRPr lang="pl-PL" dirty="0"/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D39C86C5-91F0-4083-8CE5-1B547E5FEA06}"/>
              </a:ext>
            </a:extLst>
          </p:cNvPr>
          <p:cNvCxnSpPr/>
          <p:nvPr userDrawn="1"/>
        </p:nvCxnSpPr>
        <p:spPr>
          <a:xfrm>
            <a:off x="3738000" y="1554169"/>
            <a:ext cx="4716000" cy="0"/>
          </a:xfrm>
          <a:prstGeom prst="line">
            <a:avLst/>
          </a:prstGeom>
          <a:ln w="127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Podtytuł 2">
            <a:extLst>
              <a:ext uri="{FF2B5EF4-FFF2-40B4-BE49-F238E27FC236}">
                <a16:creationId xmlns:a16="http://schemas.microsoft.com/office/drawing/2014/main" id="{A617DA88-4765-4225-9C56-CD0FFD9D7673}"/>
              </a:ext>
            </a:extLst>
          </p:cNvPr>
          <p:cNvSpPr>
            <a:spLocks noGrp="1"/>
          </p:cNvSpPr>
          <p:nvPr>
            <p:ph type="subTitle" idx="15"/>
          </p:nvPr>
        </p:nvSpPr>
        <p:spPr>
          <a:xfrm>
            <a:off x="838200" y="1632332"/>
            <a:ext cx="10515600" cy="52631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400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/>
              <a:t>Kliknij, aby edytować styl wzorca podtytułu</a:t>
            </a:r>
            <a:endParaRPr lang="pl-PL" dirty="0"/>
          </a:p>
        </p:txBody>
      </p:sp>
      <p:sp>
        <p:nvSpPr>
          <p:cNvPr id="21" name="Obraz — symbol zastępczy 2">
            <a:extLst>
              <a:ext uri="{FF2B5EF4-FFF2-40B4-BE49-F238E27FC236}">
                <a16:creationId xmlns:a16="http://schemas.microsoft.com/office/drawing/2014/main" id="{F2ACB6B7-AA9C-4400-AE52-4698E1110F22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943519" y="5736021"/>
            <a:ext cx="824400" cy="57150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5" name="Tekst — symbol zastępczy 3">
            <a:extLst>
              <a:ext uri="{FF2B5EF4-FFF2-40B4-BE49-F238E27FC236}">
                <a16:creationId xmlns:a16="http://schemas.microsoft.com/office/drawing/2014/main" id="{EE24F90E-9639-47BA-B2B5-44308E98E5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9129" y="4083698"/>
            <a:ext cx="1728216" cy="1336467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17" name="Tekst — symbol zastępczy 3">
            <a:extLst>
              <a:ext uri="{FF2B5EF4-FFF2-40B4-BE49-F238E27FC236}">
                <a16:creationId xmlns:a16="http://schemas.microsoft.com/office/drawing/2014/main" id="{80E9425A-8D87-4F85-AA5A-B875BC11159E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859128" y="3734007"/>
            <a:ext cx="1728216" cy="375509"/>
          </a:xfrm>
        </p:spPr>
        <p:txBody>
          <a:bodyPr rtlCol="0" anchor="b" anchorCtr="0">
            <a:normAutofit/>
          </a:bodyPr>
          <a:lstStyle>
            <a:lvl1pPr marL="0" indent="0" algn="ctr">
              <a:buNone/>
              <a:defRPr lang="en-US" sz="18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dirty="0"/>
              <a:t>Wzorzec tekstu</a:t>
            </a:r>
          </a:p>
        </p:txBody>
      </p:sp>
      <p:sp>
        <p:nvSpPr>
          <p:cNvPr id="18" name="Tekst — symbol zastępczy 3">
            <a:extLst>
              <a:ext uri="{FF2B5EF4-FFF2-40B4-BE49-F238E27FC236}">
                <a16:creationId xmlns:a16="http://schemas.microsoft.com/office/drawing/2014/main" id="{AAC62CEF-A7CC-4E5C-8E98-48ACBCE01C9F}"/>
              </a:ext>
            </a:extLst>
          </p:cNvPr>
          <p:cNvSpPr>
            <a:spLocks noGrp="1"/>
          </p:cNvSpPr>
          <p:nvPr>
            <p:ph type="body" sz="half" idx="42" hasCustomPrompt="1"/>
          </p:nvPr>
        </p:nvSpPr>
        <p:spPr>
          <a:xfrm>
            <a:off x="1167831" y="2849708"/>
            <a:ext cx="1106424" cy="314428"/>
          </a:xfrm>
        </p:spPr>
        <p:txBody>
          <a:bodyPr rtlCol="0">
            <a:noAutofit/>
          </a:bodyPr>
          <a:lstStyle>
            <a:lvl1pPr marL="0" indent="0" algn="ctr">
              <a:spcBef>
                <a:spcPts val="600"/>
              </a:spcBef>
              <a:buNone/>
              <a:defRPr lang="en-US" sz="2200" b="1" i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dirty="0"/>
              <a:t>ROK</a:t>
            </a:r>
          </a:p>
        </p:txBody>
      </p:sp>
      <p:sp>
        <p:nvSpPr>
          <p:cNvPr id="19" name="Tekst — symbol zastępczy 3">
            <a:extLst>
              <a:ext uri="{FF2B5EF4-FFF2-40B4-BE49-F238E27FC236}">
                <a16:creationId xmlns:a16="http://schemas.microsoft.com/office/drawing/2014/main" id="{809AFEDE-B5E4-4DBC-BBB4-A12825A2C863}"/>
              </a:ext>
            </a:extLst>
          </p:cNvPr>
          <p:cNvSpPr>
            <a:spLocks noGrp="1"/>
          </p:cNvSpPr>
          <p:nvPr>
            <p:ph type="body" sz="half" idx="43" hasCustomPrompt="1"/>
          </p:nvPr>
        </p:nvSpPr>
        <p:spPr>
          <a:xfrm>
            <a:off x="1167831" y="3092629"/>
            <a:ext cx="1106424" cy="314427"/>
          </a:xfrm>
        </p:spPr>
        <p:txBody>
          <a:bodyPr rtlCol="0">
            <a:noAutofit/>
          </a:bodyPr>
          <a:lstStyle>
            <a:lvl1pPr marL="0" indent="0" algn="ctr">
              <a:spcBef>
                <a:spcPts val="600"/>
              </a:spcBef>
              <a:buNone/>
              <a:defRPr lang="en-US" sz="2000" b="0" i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dirty="0"/>
              <a:t>miesiąc</a:t>
            </a:r>
          </a:p>
        </p:txBody>
      </p:sp>
      <p:sp>
        <p:nvSpPr>
          <p:cNvPr id="23" name="Tekst — symbol zastępczy 3">
            <a:extLst>
              <a:ext uri="{FF2B5EF4-FFF2-40B4-BE49-F238E27FC236}">
                <a16:creationId xmlns:a16="http://schemas.microsoft.com/office/drawing/2014/main" id="{C655C2FA-4FE8-4A41-80BA-4F216DED3B33}"/>
              </a:ext>
            </a:extLst>
          </p:cNvPr>
          <p:cNvSpPr>
            <a:spLocks noGrp="1"/>
          </p:cNvSpPr>
          <p:nvPr>
            <p:ph type="body" sz="half" idx="48" hasCustomPrompt="1"/>
          </p:nvPr>
        </p:nvSpPr>
        <p:spPr>
          <a:xfrm>
            <a:off x="9914008" y="2827850"/>
            <a:ext cx="1106424" cy="314428"/>
          </a:xfrm>
        </p:spPr>
        <p:txBody>
          <a:bodyPr rtlCol="0">
            <a:noAutofit/>
          </a:bodyPr>
          <a:lstStyle>
            <a:lvl1pPr marL="0" indent="0" algn="ctr">
              <a:spcBef>
                <a:spcPts val="600"/>
              </a:spcBef>
              <a:buNone/>
              <a:defRPr lang="en-US" sz="2200" b="1" i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dirty="0"/>
              <a:t>ROK</a:t>
            </a:r>
          </a:p>
        </p:txBody>
      </p:sp>
      <p:sp>
        <p:nvSpPr>
          <p:cNvPr id="24" name="Tekst — symbol zastępczy 3">
            <a:extLst>
              <a:ext uri="{FF2B5EF4-FFF2-40B4-BE49-F238E27FC236}">
                <a16:creationId xmlns:a16="http://schemas.microsoft.com/office/drawing/2014/main" id="{EF847E62-5CE2-45BE-A885-8D6CB5A97161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9914008" y="3070771"/>
            <a:ext cx="1106424" cy="314427"/>
          </a:xfrm>
        </p:spPr>
        <p:txBody>
          <a:bodyPr rtlCol="0">
            <a:noAutofit/>
          </a:bodyPr>
          <a:lstStyle>
            <a:lvl1pPr marL="0" indent="0" algn="ctr">
              <a:spcBef>
                <a:spcPts val="600"/>
              </a:spcBef>
              <a:buNone/>
              <a:defRPr lang="en-US" sz="2000" b="0" i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dirty="0"/>
              <a:t>miesiąc</a:t>
            </a:r>
          </a:p>
        </p:txBody>
      </p:sp>
      <p:sp>
        <p:nvSpPr>
          <p:cNvPr id="26" name="Tekst — symbol zastępczy 3">
            <a:extLst>
              <a:ext uri="{FF2B5EF4-FFF2-40B4-BE49-F238E27FC236}">
                <a16:creationId xmlns:a16="http://schemas.microsoft.com/office/drawing/2014/main" id="{E9700CBF-AC90-4C6B-B28B-6070D7F4D171}"/>
              </a:ext>
            </a:extLst>
          </p:cNvPr>
          <p:cNvSpPr>
            <a:spLocks noGrp="1"/>
          </p:cNvSpPr>
          <p:nvPr>
            <p:ph type="body" sz="half" idx="50" hasCustomPrompt="1"/>
          </p:nvPr>
        </p:nvSpPr>
        <p:spPr>
          <a:xfrm>
            <a:off x="3354375" y="2849708"/>
            <a:ext cx="1106424" cy="314428"/>
          </a:xfrm>
        </p:spPr>
        <p:txBody>
          <a:bodyPr rtlCol="0">
            <a:noAutofit/>
          </a:bodyPr>
          <a:lstStyle>
            <a:lvl1pPr marL="0" indent="0" algn="ctr">
              <a:spcBef>
                <a:spcPts val="600"/>
              </a:spcBef>
              <a:buNone/>
              <a:defRPr lang="en-US" sz="2200" b="1" i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dirty="0"/>
              <a:t>ROK</a:t>
            </a:r>
          </a:p>
        </p:txBody>
      </p:sp>
      <p:sp>
        <p:nvSpPr>
          <p:cNvPr id="27" name="Tekst — symbol zastępczy 3">
            <a:extLst>
              <a:ext uri="{FF2B5EF4-FFF2-40B4-BE49-F238E27FC236}">
                <a16:creationId xmlns:a16="http://schemas.microsoft.com/office/drawing/2014/main" id="{14A999B7-5760-4B03-8394-F38F76320714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3354375" y="3092629"/>
            <a:ext cx="1106424" cy="314427"/>
          </a:xfrm>
        </p:spPr>
        <p:txBody>
          <a:bodyPr rtlCol="0">
            <a:noAutofit/>
          </a:bodyPr>
          <a:lstStyle>
            <a:lvl1pPr marL="0" indent="0" algn="ctr">
              <a:spcBef>
                <a:spcPts val="600"/>
              </a:spcBef>
              <a:buNone/>
              <a:defRPr lang="en-US" sz="2000" b="0" i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dirty="0"/>
              <a:t>miesiąc</a:t>
            </a:r>
          </a:p>
        </p:txBody>
      </p:sp>
      <p:sp>
        <p:nvSpPr>
          <p:cNvPr id="29" name="Tekst — symbol zastępczy 3">
            <a:extLst>
              <a:ext uri="{FF2B5EF4-FFF2-40B4-BE49-F238E27FC236}">
                <a16:creationId xmlns:a16="http://schemas.microsoft.com/office/drawing/2014/main" id="{F0F3187D-7DB1-4719-9F22-A55C5CEB6E7B}"/>
              </a:ext>
            </a:extLst>
          </p:cNvPr>
          <p:cNvSpPr>
            <a:spLocks noGrp="1"/>
          </p:cNvSpPr>
          <p:nvPr>
            <p:ph type="body" sz="half" idx="52" hasCustomPrompt="1"/>
          </p:nvPr>
        </p:nvSpPr>
        <p:spPr>
          <a:xfrm>
            <a:off x="5540919" y="2849708"/>
            <a:ext cx="1106424" cy="314428"/>
          </a:xfrm>
        </p:spPr>
        <p:txBody>
          <a:bodyPr rtlCol="0">
            <a:noAutofit/>
          </a:bodyPr>
          <a:lstStyle>
            <a:lvl1pPr marL="0" indent="0" algn="ctr">
              <a:spcBef>
                <a:spcPts val="600"/>
              </a:spcBef>
              <a:buNone/>
              <a:defRPr lang="en-US" sz="2200" b="1" i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dirty="0"/>
              <a:t>ROK</a:t>
            </a:r>
          </a:p>
        </p:txBody>
      </p:sp>
      <p:sp>
        <p:nvSpPr>
          <p:cNvPr id="30" name="Tekst — symbol zastępczy 3">
            <a:extLst>
              <a:ext uri="{FF2B5EF4-FFF2-40B4-BE49-F238E27FC236}">
                <a16:creationId xmlns:a16="http://schemas.microsoft.com/office/drawing/2014/main" id="{FC11D98A-051A-491B-9B80-2EFB0B103E76}"/>
              </a:ext>
            </a:extLst>
          </p:cNvPr>
          <p:cNvSpPr>
            <a:spLocks noGrp="1"/>
          </p:cNvSpPr>
          <p:nvPr>
            <p:ph type="body" sz="half" idx="53" hasCustomPrompt="1"/>
          </p:nvPr>
        </p:nvSpPr>
        <p:spPr>
          <a:xfrm>
            <a:off x="5540919" y="3092629"/>
            <a:ext cx="1106424" cy="314427"/>
          </a:xfrm>
        </p:spPr>
        <p:txBody>
          <a:bodyPr rtlCol="0">
            <a:noAutofit/>
          </a:bodyPr>
          <a:lstStyle>
            <a:lvl1pPr marL="0" indent="0" algn="ctr">
              <a:spcBef>
                <a:spcPts val="600"/>
              </a:spcBef>
              <a:buNone/>
              <a:defRPr lang="en-US" sz="2000" b="0" i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dirty="0"/>
              <a:t>miesiąc</a:t>
            </a:r>
          </a:p>
        </p:txBody>
      </p:sp>
      <p:sp>
        <p:nvSpPr>
          <p:cNvPr id="32" name="Tekst — symbol zastępczy 3">
            <a:extLst>
              <a:ext uri="{FF2B5EF4-FFF2-40B4-BE49-F238E27FC236}">
                <a16:creationId xmlns:a16="http://schemas.microsoft.com/office/drawing/2014/main" id="{7F4211FC-A6F2-4AFA-9F30-FD13CEAAC5A0}"/>
              </a:ext>
            </a:extLst>
          </p:cNvPr>
          <p:cNvSpPr>
            <a:spLocks noGrp="1"/>
          </p:cNvSpPr>
          <p:nvPr>
            <p:ph type="body" sz="half" idx="54" hasCustomPrompt="1"/>
          </p:nvPr>
        </p:nvSpPr>
        <p:spPr>
          <a:xfrm>
            <a:off x="7727464" y="2849708"/>
            <a:ext cx="1106424" cy="314428"/>
          </a:xfrm>
        </p:spPr>
        <p:txBody>
          <a:bodyPr rtlCol="0">
            <a:noAutofit/>
          </a:bodyPr>
          <a:lstStyle>
            <a:lvl1pPr marL="0" indent="0" algn="ctr">
              <a:spcBef>
                <a:spcPts val="600"/>
              </a:spcBef>
              <a:buNone/>
              <a:defRPr lang="en-US" sz="2200" b="1" i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dirty="0"/>
              <a:t>ROK</a:t>
            </a:r>
          </a:p>
        </p:txBody>
      </p:sp>
      <p:sp>
        <p:nvSpPr>
          <p:cNvPr id="33" name="Tekst — symbol zastępczy 3">
            <a:extLst>
              <a:ext uri="{FF2B5EF4-FFF2-40B4-BE49-F238E27FC236}">
                <a16:creationId xmlns:a16="http://schemas.microsoft.com/office/drawing/2014/main" id="{D3931DEC-CD0C-4B70-8E1E-036122C0484A}"/>
              </a:ext>
            </a:extLst>
          </p:cNvPr>
          <p:cNvSpPr>
            <a:spLocks noGrp="1"/>
          </p:cNvSpPr>
          <p:nvPr>
            <p:ph type="body" sz="half" idx="55" hasCustomPrompt="1"/>
          </p:nvPr>
        </p:nvSpPr>
        <p:spPr>
          <a:xfrm>
            <a:off x="7727464" y="3092629"/>
            <a:ext cx="1106424" cy="314427"/>
          </a:xfrm>
        </p:spPr>
        <p:txBody>
          <a:bodyPr rtlCol="0">
            <a:noAutofit/>
          </a:bodyPr>
          <a:lstStyle>
            <a:lvl1pPr marL="0" indent="0" algn="ctr">
              <a:spcBef>
                <a:spcPts val="600"/>
              </a:spcBef>
              <a:buNone/>
              <a:defRPr lang="en-US" sz="2000" b="0" i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dirty="0"/>
              <a:t>miesiąc</a:t>
            </a:r>
          </a:p>
        </p:txBody>
      </p:sp>
      <p:sp>
        <p:nvSpPr>
          <p:cNvPr id="34" name="Tekst — symbol zastępczy 3">
            <a:extLst>
              <a:ext uri="{FF2B5EF4-FFF2-40B4-BE49-F238E27FC236}">
                <a16:creationId xmlns:a16="http://schemas.microsoft.com/office/drawing/2014/main" id="{E45025BC-6529-4F89-87D6-1D94E2C72C6F}"/>
              </a:ext>
            </a:extLst>
          </p:cNvPr>
          <p:cNvSpPr>
            <a:spLocks noGrp="1"/>
          </p:cNvSpPr>
          <p:nvPr>
            <p:ph type="body" sz="half" idx="57"/>
          </p:nvPr>
        </p:nvSpPr>
        <p:spPr>
          <a:xfrm>
            <a:off x="9603105" y="4083698"/>
            <a:ext cx="1728216" cy="1336467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35" name="Tekst — symbol zastępczy 3">
            <a:extLst>
              <a:ext uri="{FF2B5EF4-FFF2-40B4-BE49-F238E27FC236}">
                <a16:creationId xmlns:a16="http://schemas.microsoft.com/office/drawing/2014/main" id="{3CD7F50C-7C74-42DA-AD3A-38EEA8993C5D}"/>
              </a:ext>
            </a:extLst>
          </p:cNvPr>
          <p:cNvSpPr>
            <a:spLocks noGrp="1"/>
          </p:cNvSpPr>
          <p:nvPr>
            <p:ph type="body" sz="half" idx="58" hasCustomPrompt="1"/>
          </p:nvPr>
        </p:nvSpPr>
        <p:spPr>
          <a:xfrm>
            <a:off x="9603104" y="3734007"/>
            <a:ext cx="1728216" cy="375509"/>
          </a:xfrm>
        </p:spPr>
        <p:txBody>
          <a:bodyPr rtlCol="0" anchor="b" anchorCtr="0">
            <a:normAutofit/>
          </a:bodyPr>
          <a:lstStyle>
            <a:lvl1pPr marL="0" indent="0" algn="ctr">
              <a:buNone/>
              <a:defRPr lang="en-US" sz="18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dirty="0"/>
              <a:t>Wzorzec tekstu</a:t>
            </a:r>
          </a:p>
        </p:txBody>
      </p:sp>
      <p:sp>
        <p:nvSpPr>
          <p:cNvPr id="36" name="Tekst — symbol zastępczy 3">
            <a:extLst>
              <a:ext uri="{FF2B5EF4-FFF2-40B4-BE49-F238E27FC236}">
                <a16:creationId xmlns:a16="http://schemas.microsoft.com/office/drawing/2014/main" id="{6B626BA0-3E25-4C19-9341-736B0E810156}"/>
              </a:ext>
            </a:extLst>
          </p:cNvPr>
          <p:cNvSpPr>
            <a:spLocks noGrp="1"/>
          </p:cNvSpPr>
          <p:nvPr>
            <p:ph type="body" sz="half" idx="59"/>
          </p:nvPr>
        </p:nvSpPr>
        <p:spPr>
          <a:xfrm>
            <a:off x="3045123" y="4083698"/>
            <a:ext cx="1728216" cy="1336467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37" name="Tekst — symbol zastępczy 3">
            <a:extLst>
              <a:ext uri="{FF2B5EF4-FFF2-40B4-BE49-F238E27FC236}">
                <a16:creationId xmlns:a16="http://schemas.microsoft.com/office/drawing/2014/main" id="{71D35746-C7C9-44AF-B36A-AD900B43E000}"/>
              </a:ext>
            </a:extLst>
          </p:cNvPr>
          <p:cNvSpPr>
            <a:spLocks noGrp="1"/>
          </p:cNvSpPr>
          <p:nvPr>
            <p:ph type="body" sz="half" idx="60" hasCustomPrompt="1"/>
          </p:nvPr>
        </p:nvSpPr>
        <p:spPr>
          <a:xfrm>
            <a:off x="3045123" y="3734007"/>
            <a:ext cx="1728216" cy="375509"/>
          </a:xfrm>
        </p:spPr>
        <p:txBody>
          <a:bodyPr rtlCol="0" anchor="b" anchorCtr="0">
            <a:normAutofit/>
          </a:bodyPr>
          <a:lstStyle>
            <a:lvl1pPr marL="0" indent="0" algn="ctr">
              <a:buNone/>
              <a:defRPr lang="en-US" sz="18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dirty="0"/>
              <a:t>Wzorzec tekstu</a:t>
            </a:r>
          </a:p>
        </p:txBody>
      </p:sp>
      <p:sp>
        <p:nvSpPr>
          <p:cNvPr id="38" name="Tekst — symbol zastępczy 3">
            <a:extLst>
              <a:ext uri="{FF2B5EF4-FFF2-40B4-BE49-F238E27FC236}">
                <a16:creationId xmlns:a16="http://schemas.microsoft.com/office/drawing/2014/main" id="{0DD122A5-3E85-448B-AEF4-916061D337DA}"/>
              </a:ext>
            </a:extLst>
          </p:cNvPr>
          <p:cNvSpPr>
            <a:spLocks noGrp="1"/>
          </p:cNvSpPr>
          <p:nvPr>
            <p:ph type="body" sz="half" idx="61"/>
          </p:nvPr>
        </p:nvSpPr>
        <p:spPr>
          <a:xfrm>
            <a:off x="5231117" y="4083698"/>
            <a:ext cx="1728216" cy="1336467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39" name="Tekst — symbol zastępczy 3">
            <a:extLst>
              <a:ext uri="{FF2B5EF4-FFF2-40B4-BE49-F238E27FC236}">
                <a16:creationId xmlns:a16="http://schemas.microsoft.com/office/drawing/2014/main" id="{458B3ABB-6123-475E-9158-8F0F7E5CB7EA}"/>
              </a:ext>
            </a:extLst>
          </p:cNvPr>
          <p:cNvSpPr>
            <a:spLocks noGrp="1"/>
          </p:cNvSpPr>
          <p:nvPr>
            <p:ph type="body" sz="half" idx="62" hasCustomPrompt="1"/>
          </p:nvPr>
        </p:nvSpPr>
        <p:spPr>
          <a:xfrm>
            <a:off x="5231116" y="3734007"/>
            <a:ext cx="1728216" cy="375509"/>
          </a:xfrm>
        </p:spPr>
        <p:txBody>
          <a:bodyPr rtlCol="0" anchor="b" anchorCtr="0">
            <a:normAutofit/>
          </a:bodyPr>
          <a:lstStyle>
            <a:lvl1pPr marL="0" indent="0" algn="ctr">
              <a:buNone/>
              <a:defRPr lang="en-US" sz="18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dirty="0"/>
              <a:t>Wzorzec tekstu</a:t>
            </a:r>
          </a:p>
        </p:txBody>
      </p:sp>
      <p:sp>
        <p:nvSpPr>
          <p:cNvPr id="40" name="Tekst — symbol zastępczy 3">
            <a:extLst>
              <a:ext uri="{FF2B5EF4-FFF2-40B4-BE49-F238E27FC236}">
                <a16:creationId xmlns:a16="http://schemas.microsoft.com/office/drawing/2014/main" id="{D3B00581-02A2-4EBF-BF5A-C945D4E1CF1F}"/>
              </a:ext>
            </a:extLst>
          </p:cNvPr>
          <p:cNvSpPr>
            <a:spLocks noGrp="1"/>
          </p:cNvSpPr>
          <p:nvPr>
            <p:ph type="body" sz="half" idx="63"/>
          </p:nvPr>
        </p:nvSpPr>
        <p:spPr>
          <a:xfrm>
            <a:off x="7417111" y="4083698"/>
            <a:ext cx="1728216" cy="1336467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41" name="Tekst — symbol zastępczy 3">
            <a:extLst>
              <a:ext uri="{FF2B5EF4-FFF2-40B4-BE49-F238E27FC236}">
                <a16:creationId xmlns:a16="http://schemas.microsoft.com/office/drawing/2014/main" id="{841B08C8-6479-4E23-9967-D1A97B48518A}"/>
              </a:ext>
            </a:extLst>
          </p:cNvPr>
          <p:cNvSpPr>
            <a:spLocks noGrp="1"/>
          </p:cNvSpPr>
          <p:nvPr>
            <p:ph type="body" sz="half" idx="64" hasCustomPrompt="1"/>
          </p:nvPr>
        </p:nvSpPr>
        <p:spPr>
          <a:xfrm>
            <a:off x="7417111" y="3734007"/>
            <a:ext cx="1728216" cy="375509"/>
          </a:xfrm>
        </p:spPr>
        <p:txBody>
          <a:bodyPr rtlCol="0" anchor="b" anchorCtr="0">
            <a:normAutofit/>
          </a:bodyPr>
          <a:lstStyle>
            <a:lvl1pPr marL="0" indent="0" algn="ctr">
              <a:buNone/>
              <a:defRPr lang="en-US" sz="18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dirty="0"/>
              <a:t>Wzorzec tekstu</a:t>
            </a:r>
          </a:p>
        </p:txBody>
      </p:sp>
    </p:spTree>
    <p:extLst>
      <p:ext uri="{BB962C8B-B14F-4D97-AF65-F5344CB8AC3E}">
        <p14:creationId xmlns:p14="http://schemas.microsoft.com/office/powerpoint/2010/main" val="6266313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id="{379FEDE1-14F2-46B9-85D8-8B68DB5F2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8365" y="1554177"/>
            <a:ext cx="8595281" cy="4012443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rgbClr val="9D0000"/>
              </a:buClr>
              <a:buFont typeface="Arial" panose="020B0604020202020204" pitchFamily="34" charset="0"/>
              <a:buNone/>
              <a:defRPr sz="1600" i="0"/>
            </a:lvl1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117C2F7-CB66-4CB8-B26F-7B3C64D575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7" y="757392"/>
            <a:ext cx="10515600" cy="704696"/>
          </a:xfrm>
        </p:spPr>
        <p:txBody>
          <a:bodyPr rtlCol="0" anchor="b" anchorCtr="0">
            <a:normAutofit/>
          </a:bodyPr>
          <a:lstStyle>
            <a:lvl1pPr algn="ctr">
              <a:defRPr sz="3200"/>
            </a:lvl1pPr>
          </a:lstStyle>
          <a:p>
            <a:pPr rtl="0"/>
            <a:r>
              <a:rPr lang="pl-PL" dirty="0"/>
              <a:t>KLIKNIJ, ABY EDYTOWAĆ STYL WZORCA TYTUŁU</a:t>
            </a:r>
          </a:p>
        </p:txBody>
      </p:sp>
      <p:sp>
        <p:nvSpPr>
          <p:cNvPr id="5" name="Data — symbol zastępczy 4">
            <a:extLst>
              <a:ext uri="{FF2B5EF4-FFF2-40B4-BE49-F238E27FC236}">
                <a16:creationId xmlns:a16="http://schemas.microsoft.com/office/drawing/2014/main" id="{F8784BEA-5E31-4B76-8435-68BD500D0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EB7C7C0-CA8D-4948-8ACF-6D081D45B722}" type="datetime1">
              <a:rPr lang="pl-PL" smtClean="0"/>
              <a:t>07.12.2020</a:t>
            </a:fld>
            <a:endParaRPr lang="pl-PL" dirty="0"/>
          </a:p>
        </p:txBody>
      </p:sp>
      <p:sp>
        <p:nvSpPr>
          <p:cNvPr id="6" name="Stopka — symbol zastępczy 5">
            <a:extLst>
              <a:ext uri="{FF2B5EF4-FFF2-40B4-BE49-F238E27FC236}">
                <a16:creationId xmlns:a16="http://schemas.microsoft.com/office/drawing/2014/main" id="{E419BEDD-A744-40CE-9FA6-391AD6FC3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:a16="http://schemas.microsoft.com/office/drawing/2014/main" id="{C093815F-F490-4307-9E87-AAF436C71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470E458-E7C2-4395-B75D-476A174CEE45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21" name="Obraz — symbol zastępczy 2">
            <a:extLst>
              <a:ext uri="{FF2B5EF4-FFF2-40B4-BE49-F238E27FC236}">
                <a16:creationId xmlns:a16="http://schemas.microsoft.com/office/drawing/2014/main" id="{F2ACB6B7-AA9C-4400-AE52-4698E1110F22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943519" y="5736021"/>
            <a:ext cx="824400" cy="57150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pl-PL"/>
              <a:t>Kliknij ikonę, aby dodać obraz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562446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espoł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17C2F7-CB66-4CB8-B26F-7B3C64D575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6" y="757392"/>
            <a:ext cx="10515600" cy="704696"/>
          </a:xfrm>
        </p:spPr>
        <p:txBody>
          <a:bodyPr rtlCol="0" anchor="b" anchorCtr="0">
            <a:normAutofit/>
          </a:bodyPr>
          <a:lstStyle>
            <a:lvl1pPr algn="ctr">
              <a:defRPr sz="3200"/>
            </a:lvl1pPr>
          </a:lstStyle>
          <a:p>
            <a:pPr rtl="0"/>
            <a:r>
              <a:rPr lang="pl-PL" dirty="0"/>
              <a:t>KLIKNIJ, ABY EDYTOWAĆ STYL WZORCA TYTUŁU</a:t>
            </a:r>
          </a:p>
        </p:txBody>
      </p:sp>
      <p:sp>
        <p:nvSpPr>
          <p:cNvPr id="5" name="Data — symbol zastępczy 4">
            <a:extLst>
              <a:ext uri="{FF2B5EF4-FFF2-40B4-BE49-F238E27FC236}">
                <a16:creationId xmlns:a16="http://schemas.microsoft.com/office/drawing/2014/main" id="{F8784BEA-5E31-4B76-8435-68BD500D0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C275F93-9BC9-4B30-95EF-B3D26D8E0C14}" type="datetime1">
              <a:rPr lang="pl-PL" smtClean="0"/>
              <a:t>07.12.2020</a:t>
            </a:fld>
            <a:endParaRPr lang="pl-PL" dirty="0"/>
          </a:p>
        </p:txBody>
      </p:sp>
      <p:sp>
        <p:nvSpPr>
          <p:cNvPr id="6" name="Stopka — symbol zastępczy 5">
            <a:extLst>
              <a:ext uri="{FF2B5EF4-FFF2-40B4-BE49-F238E27FC236}">
                <a16:creationId xmlns:a16="http://schemas.microsoft.com/office/drawing/2014/main" id="{E419BEDD-A744-40CE-9FA6-391AD6FC3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:a16="http://schemas.microsoft.com/office/drawing/2014/main" id="{C093815F-F490-4307-9E87-AAF436C71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470E458-E7C2-4395-B75D-476A174CEE45}" type="slidenum">
              <a:rPr lang="pl-PL" smtClean="0"/>
              <a:t>‹#›</a:t>
            </a:fld>
            <a:endParaRPr lang="pl-PL" dirty="0"/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D39C86C5-91F0-4083-8CE5-1B547E5FEA06}"/>
              </a:ext>
            </a:extLst>
          </p:cNvPr>
          <p:cNvCxnSpPr/>
          <p:nvPr userDrawn="1"/>
        </p:nvCxnSpPr>
        <p:spPr>
          <a:xfrm>
            <a:off x="3738000" y="1554169"/>
            <a:ext cx="4716000" cy="0"/>
          </a:xfrm>
          <a:prstGeom prst="line">
            <a:avLst/>
          </a:prstGeom>
          <a:ln w="127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Obraz — symbol zastępczy 2">
            <a:extLst>
              <a:ext uri="{FF2B5EF4-FFF2-40B4-BE49-F238E27FC236}">
                <a16:creationId xmlns:a16="http://schemas.microsoft.com/office/drawing/2014/main" id="{F2ACB6B7-AA9C-4400-AE52-4698E1110F22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943519" y="5736021"/>
            <a:ext cx="824400" cy="57150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2" name="Prostokąt 11" descr="Miejsce na ślad pędzla">
            <a:extLst>
              <a:ext uri="{FF2B5EF4-FFF2-40B4-BE49-F238E27FC236}">
                <a16:creationId xmlns:a16="http://schemas.microsoft.com/office/drawing/2014/main" id="{A7FA5215-18C5-48EB-9287-FD0210082394}"/>
              </a:ext>
            </a:extLst>
          </p:cNvPr>
          <p:cNvSpPr/>
          <p:nvPr userDrawn="1"/>
        </p:nvSpPr>
        <p:spPr>
          <a:xfrm>
            <a:off x="1510891" y="1671437"/>
            <a:ext cx="2377440" cy="2203704"/>
          </a:xfrm>
          <a:prstGeom prst="rect">
            <a:avLst/>
          </a:prstGeom>
          <a:blipFill dpi="0" rotWithShape="1">
            <a:blip r:embed="rId2">
              <a:alphaModFix amt="35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 t="-436" b="-43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13" name="Tekst — symbol zastępczy 3">
            <a:extLst>
              <a:ext uri="{FF2B5EF4-FFF2-40B4-BE49-F238E27FC236}">
                <a16:creationId xmlns:a16="http://schemas.microsoft.com/office/drawing/2014/main" id="{13B21B5D-078E-4818-93B7-C4BC44E0E6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4149" y="4352907"/>
            <a:ext cx="3118104" cy="1336467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15" name="Tekst — symbol zastępczy 3">
            <a:extLst>
              <a:ext uri="{FF2B5EF4-FFF2-40B4-BE49-F238E27FC236}">
                <a16:creationId xmlns:a16="http://schemas.microsoft.com/office/drawing/2014/main" id="{19C62EE8-62D4-42A2-ADFB-270054905059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1505201" y="3734003"/>
            <a:ext cx="2376000" cy="375509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24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dirty="0"/>
              <a:t>Wzorzec tekstu</a:t>
            </a:r>
          </a:p>
        </p:txBody>
      </p:sp>
      <p:sp>
        <p:nvSpPr>
          <p:cNvPr id="17" name="Tekst — symbol zastępczy 3">
            <a:extLst>
              <a:ext uri="{FF2B5EF4-FFF2-40B4-BE49-F238E27FC236}">
                <a16:creationId xmlns:a16="http://schemas.microsoft.com/office/drawing/2014/main" id="{86BD6FD2-1D30-49A6-830E-AA56A99FC1CE}"/>
              </a:ext>
            </a:extLst>
          </p:cNvPr>
          <p:cNvSpPr>
            <a:spLocks noGrp="1"/>
          </p:cNvSpPr>
          <p:nvPr>
            <p:ph type="body" sz="half" idx="43"/>
          </p:nvPr>
        </p:nvSpPr>
        <p:spPr>
          <a:xfrm>
            <a:off x="1505201" y="4116456"/>
            <a:ext cx="2376000" cy="208998"/>
          </a:xfrm>
        </p:spPr>
        <p:txBody>
          <a:bodyPr rtlCol="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i="0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/>
              <a:t>Edytuj style wzorca tekstu</a:t>
            </a:r>
          </a:p>
        </p:txBody>
      </p:sp>
      <p:sp>
        <p:nvSpPr>
          <p:cNvPr id="19" name="Prostokąt 18" descr="Miejsce na ślad pędzla">
            <a:extLst>
              <a:ext uri="{FF2B5EF4-FFF2-40B4-BE49-F238E27FC236}">
                <a16:creationId xmlns:a16="http://schemas.microsoft.com/office/drawing/2014/main" id="{092F9F63-01FC-4172-8992-6FBF9B839FC8}"/>
              </a:ext>
            </a:extLst>
          </p:cNvPr>
          <p:cNvSpPr/>
          <p:nvPr userDrawn="1"/>
        </p:nvSpPr>
        <p:spPr>
          <a:xfrm>
            <a:off x="4892290" y="1675907"/>
            <a:ext cx="2377440" cy="2203704"/>
          </a:xfrm>
          <a:prstGeom prst="rect">
            <a:avLst/>
          </a:prstGeom>
          <a:blipFill dpi="0" rotWithShape="1">
            <a:blip r:embed="rId2">
              <a:alphaModFix amt="35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 t="-436" b="-43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23" name="Prostokąt 22" descr="Miejsce na ślad pędzla">
            <a:extLst>
              <a:ext uri="{FF2B5EF4-FFF2-40B4-BE49-F238E27FC236}">
                <a16:creationId xmlns:a16="http://schemas.microsoft.com/office/drawing/2014/main" id="{F4C281DF-CD63-43AF-A8F3-B0C6542AE01E}"/>
              </a:ext>
            </a:extLst>
          </p:cNvPr>
          <p:cNvSpPr/>
          <p:nvPr userDrawn="1"/>
        </p:nvSpPr>
        <p:spPr>
          <a:xfrm>
            <a:off x="8365057" y="1675155"/>
            <a:ext cx="2377440" cy="2203704"/>
          </a:xfrm>
          <a:prstGeom prst="rect">
            <a:avLst/>
          </a:prstGeom>
          <a:blipFill dpi="0" rotWithShape="1">
            <a:blip r:embed="rId2">
              <a:alphaModFix amt="35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 t="-436" b="-43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25" name="Tekst — symbol zastępczy 3">
            <a:extLst>
              <a:ext uri="{FF2B5EF4-FFF2-40B4-BE49-F238E27FC236}">
                <a16:creationId xmlns:a16="http://schemas.microsoft.com/office/drawing/2014/main" id="{4B294B4F-3059-4977-8F9A-F67332F7B0A4}"/>
              </a:ext>
            </a:extLst>
          </p:cNvPr>
          <p:cNvSpPr>
            <a:spLocks noGrp="1"/>
          </p:cNvSpPr>
          <p:nvPr>
            <p:ph type="body" sz="half" idx="67"/>
          </p:nvPr>
        </p:nvSpPr>
        <p:spPr>
          <a:xfrm>
            <a:off x="4536948" y="4352907"/>
            <a:ext cx="3118104" cy="1336467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26" name="Tekst — symbol zastępczy 3">
            <a:extLst>
              <a:ext uri="{FF2B5EF4-FFF2-40B4-BE49-F238E27FC236}">
                <a16:creationId xmlns:a16="http://schemas.microsoft.com/office/drawing/2014/main" id="{E6DB76A1-F16D-475C-9887-7EAE32A8C3A3}"/>
              </a:ext>
            </a:extLst>
          </p:cNvPr>
          <p:cNvSpPr>
            <a:spLocks noGrp="1"/>
          </p:cNvSpPr>
          <p:nvPr>
            <p:ph type="body" sz="half" idx="69"/>
          </p:nvPr>
        </p:nvSpPr>
        <p:spPr>
          <a:xfrm>
            <a:off x="4908000" y="4116456"/>
            <a:ext cx="2376000" cy="208998"/>
          </a:xfrm>
        </p:spPr>
        <p:txBody>
          <a:bodyPr rtlCol="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i="0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/>
              <a:t>Edytuj style wzorca tekstu</a:t>
            </a:r>
          </a:p>
        </p:txBody>
      </p:sp>
      <p:sp>
        <p:nvSpPr>
          <p:cNvPr id="27" name="Tekst — symbol zastępczy 3">
            <a:extLst>
              <a:ext uri="{FF2B5EF4-FFF2-40B4-BE49-F238E27FC236}">
                <a16:creationId xmlns:a16="http://schemas.microsoft.com/office/drawing/2014/main" id="{C310658D-D557-47BB-BC8A-B915B830ED05}"/>
              </a:ext>
            </a:extLst>
          </p:cNvPr>
          <p:cNvSpPr>
            <a:spLocks noGrp="1"/>
          </p:cNvSpPr>
          <p:nvPr>
            <p:ph type="body" sz="half" idx="70"/>
          </p:nvPr>
        </p:nvSpPr>
        <p:spPr>
          <a:xfrm>
            <a:off x="7983668" y="4352907"/>
            <a:ext cx="3118104" cy="1336467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28" name="Tekst — symbol zastępczy 3">
            <a:extLst>
              <a:ext uri="{FF2B5EF4-FFF2-40B4-BE49-F238E27FC236}">
                <a16:creationId xmlns:a16="http://schemas.microsoft.com/office/drawing/2014/main" id="{431AC128-54A5-4348-9354-2090E9446DD0}"/>
              </a:ext>
            </a:extLst>
          </p:cNvPr>
          <p:cNvSpPr>
            <a:spLocks noGrp="1"/>
          </p:cNvSpPr>
          <p:nvPr>
            <p:ph type="body" sz="half" idx="72"/>
          </p:nvPr>
        </p:nvSpPr>
        <p:spPr>
          <a:xfrm>
            <a:off x="8354720" y="4116456"/>
            <a:ext cx="2376000" cy="208998"/>
          </a:xfrm>
        </p:spPr>
        <p:txBody>
          <a:bodyPr rtlCol="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i="0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/>
              <a:t>Edytuj style wzorca tekstu</a:t>
            </a:r>
          </a:p>
        </p:txBody>
      </p:sp>
      <p:sp>
        <p:nvSpPr>
          <p:cNvPr id="29" name="Obraz — symbol zastępczy 7">
            <a:extLst>
              <a:ext uri="{FF2B5EF4-FFF2-40B4-BE49-F238E27FC236}">
                <a16:creationId xmlns:a16="http://schemas.microsoft.com/office/drawing/2014/main" id="{546207D6-A979-4C63-A9FA-514FA9733332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1960345" y="2023009"/>
            <a:ext cx="1461600" cy="1461600"/>
          </a:xfrm>
          <a:prstGeom prst="ellipse">
            <a:avLst/>
          </a:prstGeom>
          <a:ln w="12700">
            <a:solidFill>
              <a:srgbClr val="8D6347"/>
            </a:solidFill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30" name="Obraz — symbol zastępczy 7">
            <a:extLst>
              <a:ext uri="{FF2B5EF4-FFF2-40B4-BE49-F238E27FC236}">
                <a16:creationId xmlns:a16="http://schemas.microsoft.com/office/drawing/2014/main" id="{17B9003F-DE29-4AC3-A466-BEFDC52EA5D4}"/>
              </a:ext>
            </a:extLst>
          </p:cNvPr>
          <p:cNvSpPr>
            <a:spLocks noGrp="1"/>
          </p:cNvSpPr>
          <p:nvPr>
            <p:ph type="pic" sz="quarter" idx="74"/>
          </p:nvPr>
        </p:nvSpPr>
        <p:spPr>
          <a:xfrm>
            <a:off x="5379566" y="2023009"/>
            <a:ext cx="1461600" cy="1461600"/>
          </a:xfrm>
          <a:prstGeom prst="ellipse">
            <a:avLst/>
          </a:prstGeom>
          <a:ln w="12700">
            <a:solidFill>
              <a:srgbClr val="8D6347"/>
            </a:solidFill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31" name="Obraz — symbol zastępczy 7">
            <a:extLst>
              <a:ext uri="{FF2B5EF4-FFF2-40B4-BE49-F238E27FC236}">
                <a16:creationId xmlns:a16="http://schemas.microsoft.com/office/drawing/2014/main" id="{4BAD77A4-CEB0-4E6E-8ABE-363A50124165}"/>
              </a:ext>
            </a:extLst>
          </p:cNvPr>
          <p:cNvSpPr>
            <a:spLocks noGrp="1"/>
          </p:cNvSpPr>
          <p:nvPr>
            <p:ph type="pic" sz="quarter" idx="75"/>
          </p:nvPr>
        </p:nvSpPr>
        <p:spPr>
          <a:xfrm>
            <a:off x="8828766" y="2023009"/>
            <a:ext cx="1461600" cy="1461600"/>
          </a:xfrm>
          <a:prstGeom prst="ellipse">
            <a:avLst/>
          </a:prstGeom>
          <a:ln w="12700">
            <a:solidFill>
              <a:srgbClr val="8D6347"/>
            </a:solidFill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32" name="Tekst — symbol zastępczy 3">
            <a:extLst>
              <a:ext uri="{FF2B5EF4-FFF2-40B4-BE49-F238E27FC236}">
                <a16:creationId xmlns:a16="http://schemas.microsoft.com/office/drawing/2014/main" id="{B4EF5BD4-323A-47A4-8705-96248C8A4AE9}"/>
              </a:ext>
            </a:extLst>
          </p:cNvPr>
          <p:cNvSpPr>
            <a:spLocks noGrp="1"/>
          </p:cNvSpPr>
          <p:nvPr>
            <p:ph type="body" sz="half" idx="68" hasCustomPrompt="1"/>
          </p:nvPr>
        </p:nvSpPr>
        <p:spPr>
          <a:xfrm>
            <a:off x="4908000" y="3734003"/>
            <a:ext cx="2376000" cy="375509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24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dirty="0"/>
              <a:t>Wzorzec tekstu</a:t>
            </a:r>
          </a:p>
        </p:txBody>
      </p:sp>
      <p:sp>
        <p:nvSpPr>
          <p:cNvPr id="33" name="Tekst — symbol zastępczy 3">
            <a:extLst>
              <a:ext uri="{FF2B5EF4-FFF2-40B4-BE49-F238E27FC236}">
                <a16:creationId xmlns:a16="http://schemas.microsoft.com/office/drawing/2014/main" id="{88881F5B-BE54-484E-82B8-4CB1E9F43AE4}"/>
              </a:ext>
            </a:extLst>
          </p:cNvPr>
          <p:cNvSpPr>
            <a:spLocks noGrp="1"/>
          </p:cNvSpPr>
          <p:nvPr>
            <p:ph type="body" sz="half" idx="71" hasCustomPrompt="1"/>
          </p:nvPr>
        </p:nvSpPr>
        <p:spPr>
          <a:xfrm>
            <a:off x="8354720" y="3734003"/>
            <a:ext cx="2376000" cy="375509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24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dirty="0"/>
              <a:t>Wzorzec tekstu</a:t>
            </a:r>
          </a:p>
        </p:txBody>
      </p:sp>
    </p:spTree>
    <p:extLst>
      <p:ext uri="{BB962C8B-B14F-4D97-AF65-F5344CB8AC3E}">
        <p14:creationId xmlns:p14="http://schemas.microsoft.com/office/powerpoint/2010/main" val="39811870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ży slajd zespoł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17C2F7-CB66-4CB8-B26F-7B3C64D575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7" y="757392"/>
            <a:ext cx="10515600" cy="704696"/>
          </a:xfrm>
        </p:spPr>
        <p:txBody>
          <a:bodyPr rtlCol="0" anchor="b" anchorCtr="0">
            <a:normAutofit/>
          </a:bodyPr>
          <a:lstStyle>
            <a:lvl1pPr algn="ctr">
              <a:defRPr sz="3200"/>
            </a:lvl1pPr>
          </a:lstStyle>
          <a:p>
            <a:pPr rtl="0"/>
            <a:r>
              <a:rPr lang="pl-PL" dirty="0"/>
              <a:t>KLIKNIJ, ABY EDYTOWAĆ STYL WZORCA TYTUŁU</a:t>
            </a:r>
          </a:p>
        </p:txBody>
      </p:sp>
      <p:sp>
        <p:nvSpPr>
          <p:cNvPr id="5" name="Data — symbol zastępczy 4">
            <a:extLst>
              <a:ext uri="{FF2B5EF4-FFF2-40B4-BE49-F238E27FC236}">
                <a16:creationId xmlns:a16="http://schemas.microsoft.com/office/drawing/2014/main" id="{F8784BEA-5E31-4B76-8435-68BD500D0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1A54D49-DBAF-4DA9-9FBD-858FD3E22A64}" type="datetime1">
              <a:rPr lang="pl-PL" smtClean="0"/>
              <a:t>07.12.2020</a:t>
            </a:fld>
            <a:endParaRPr lang="pl-PL" dirty="0"/>
          </a:p>
        </p:txBody>
      </p:sp>
      <p:sp>
        <p:nvSpPr>
          <p:cNvPr id="6" name="Stopka — symbol zastępczy 5">
            <a:extLst>
              <a:ext uri="{FF2B5EF4-FFF2-40B4-BE49-F238E27FC236}">
                <a16:creationId xmlns:a16="http://schemas.microsoft.com/office/drawing/2014/main" id="{E419BEDD-A744-40CE-9FA6-391AD6FC3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:a16="http://schemas.microsoft.com/office/drawing/2014/main" id="{C093815F-F490-4307-9E87-AAF436C71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470E458-E7C2-4395-B75D-476A174CEE45}" type="slidenum">
              <a:rPr lang="pl-PL" smtClean="0"/>
              <a:t>‹#›</a:t>
            </a:fld>
            <a:endParaRPr lang="pl-PL" dirty="0"/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D39C86C5-91F0-4083-8CE5-1B547E5FEA06}"/>
              </a:ext>
            </a:extLst>
          </p:cNvPr>
          <p:cNvCxnSpPr/>
          <p:nvPr userDrawn="1"/>
        </p:nvCxnSpPr>
        <p:spPr>
          <a:xfrm>
            <a:off x="3738000" y="1554169"/>
            <a:ext cx="4716000" cy="0"/>
          </a:xfrm>
          <a:prstGeom prst="line">
            <a:avLst/>
          </a:prstGeom>
          <a:ln w="127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Podtytuł 2">
            <a:extLst>
              <a:ext uri="{FF2B5EF4-FFF2-40B4-BE49-F238E27FC236}">
                <a16:creationId xmlns:a16="http://schemas.microsoft.com/office/drawing/2014/main" id="{A617DA88-4765-4225-9C56-CD0FFD9D7673}"/>
              </a:ext>
            </a:extLst>
          </p:cNvPr>
          <p:cNvSpPr>
            <a:spLocks noGrp="1"/>
          </p:cNvSpPr>
          <p:nvPr>
            <p:ph type="subTitle" idx="15"/>
          </p:nvPr>
        </p:nvSpPr>
        <p:spPr>
          <a:xfrm>
            <a:off x="838200" y="1632332"/>
            <a:ext cx="10515600" cy="52631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400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/>
              <a:t>Kliknij, aby edytować styl wzorca podtytułu</a:t>
            </a:r>
            <a:endParaRPr lang="pl-PL" dirty="0"/>
          </a:p>
        </p:txBody>
      </p:sp>
      <p:sp>
        <p:nvSpPr>
          <p:cNvPr id="21" name="Obraz — symbol zastępczy 2">
            <a:extLst>
              <a:ext uri="{FF2B5EF4-FFF2-40B4-BE49-F238E27FC236}">
                <a16:creationId xmlns:a16="http://schemas.microsoft.com/office/drawing/2014/main" id="{F2ACB6B7-AA9C-4400-AE52-4698E1110F22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943519" y="5736021"/>
            <a:ext cx="824400" cy="57150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44" name="Prostokąt 43" descr="Miejsce na ślad pędzla">
            <a:extLst>
              <a:ext uri="{FF2B5EF4-FFF2-40B4-BE49-F238E27FC236}">
                <a16:creationId xmlns:a16="http://schemas.microsoft.com/office/drawing/2014/main" id="{45F71459-E761-4BAA-8296-9AF4852B6725}"/>
              </a:ext>
            </a:extLst>
          </p:cNvPr>
          <p:cNvSpPr/>
          <p:nvPr userDrawn="1"/>
        </p:nvSpPr>
        <p:spPr>
          <a:xfrm>
            <a:off x="782879" y="2237042"/>
            <a:ext cx="1600200" cy="1490472"/>
          </a:xfrm>
          <a:prstGeom prst="rect">
            <a:avLst/>
          </a:prstGeom>
          <a:blipFill dpi="0" rotWithShape="1">
            <a:blip r:embed="rId2">
              <a:alphaModFix amt="35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 t="-436" b="-43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50" name="Tekst — symbol zastępczy 3">
            <a:extLst>
              <a:ext uri="{FF2B5EF4-FFF2-40B4-BE49-F238E27FC236}">
                <a16:creationId xmlns:a16="http://schemas.microsoft.com/office/drawing/2014/main" id="{6AC768B6-7E69-4D83-802E-99B210F63E7C}"/>
              </a:ext>
            </a:extLst>
          </p:cNvPr>
          <p:cNvSpPr>
            <a:spLocks noGrp="1"/>
          </p:cNvSpPr>
          <p:nvPr>
            <p:ph type="body" sz="half" idx="34"/>
          </p:nvPr>
        </p:nvSpPr>
        <p:spPr>
          <a:xfrm>
            <a:off x="2282288" y="2506574"/>
            <a:ext cx="1993392" cy="692969"/>
          </a:xfrm>
        </p:spPr>
        <p:txBody>
          <a:bodyPr rtlCol="0">
            <a:noAutofit/>
          </a:bodyPr>
          <a:lstStyle>
            <a:lvl1pPr marL="0" indent="0" algn="l">
              <a:lnSpc>
                <a:spcPct val="85000"/>
              </a:lnSpc>
              <a:buNone/>
              <a:defRPr lang="en-US" sz="24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52" name="Tekst — symbol zastępczy 3">
            <a:extLst>
              <a:ext uri="{FF2B5EF4-FFF2-40B4-BE49-F238E27FC236}">
                <a16:creationId xmlns:a16="http://schemas.microsoft.com/office/drawing/2014/main" id="{BF4CB0EB-2362-40AE-A515-F4CB60384DCF}"/>
              </a:ext>
            </a:extLst>
          </p:cNvPr>
          <p:cNvSpPr>
            <a:spLocks noGrp="1"/>
          </p:cNvSpPr>
          <p:nvPr>
            <p:ph type="body" sz="half" idx="66"/>
          </p:nvPr>
        </p:nvSpPr>
        <p:spPr>
          <a:xfrm>
            <a:off x="2282288" y="3164368"/>
            <a:ext cx="1993392" cy="561367"/>
          </a:xfr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600" b="0" i="0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53" name="Prostokąt 52" descr="Miejsce na ślad pędzla">
            <a:extLst>
              <a:ext uri="{FF2B5EF4-FFF2-40B4-BE49-F238E27FC236}">
                <a16:creationId xmlns:a16="http://schemas.microsoft.com/office/drawing/2014/main" id="{649EA34C-A785-4041-A0AB-24331FD3E59F}"/>
              </a:ext>
            </a:extLst>
          </p:cNvPr>
          <p:cNvSpPr/>
          <p:nvPr userDrawn="1"/>
        </p:nvSpPr>
        <p:spPr>
          <a:xfrm>
            <a:off x="782879" y="3984186"/>
            <a:ext cx="1600200" cy="1490472"/>
          </a:xfrm>
          <a:prstGeom prst="rect">
            <a:avLst/>
          </a:prstGeom>
          <a:blipFill dpi="0" rotWithShape="1">
            <a:blip r:embed="rId2">
              <a:alphaModFix amt="35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 t="-436" b="-43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54" name="Tekst — symbol zastępczy 3">
            <a:extLst>
              <a:ext uri="{FF2B5EF4-FFF2-40B4-BE49-F238E27FC236}">
                <a16:creationId xmlns:a16="http://schemas.microsoft.com/office/drawing/2014/main" id="{C7883561-875A-4883-8EBA-695D8F428B34}"/>
              </a:ext>
            </a:extLst>
          </p:cNvPr>
          <p:cNvSpPr>
            <a:spLocks noGrp="1"/>
          </p:cNvSpPr>
          <p:nvPr>
            <p:ph type="body" sz="half" idx="67"/>
          </p:nvPr>
        </p:nvSpPr>
        <p:spPr>
          <a:xfrm>
            <a:off x="2282288" y="4253718"/>
            <a:ext cx="1993392" cy="692969"/>
          </a:xfrm>
        </p:spPr>
        <p:txBody>
          <a:bodyPr rtlCol="0">
            <a:noAutofit/>
          </a:bodyPr>
          <a:lstStyle>
            <a:lvl1pPr marL="0" indent="0" algn="l">
              <a:lnSpc>
                <a:spcPct val="85000"/>
              </a:lnSpc>
              <a:buNone/>
              <a:defRPr lang="en-US" sz="24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56" name="Tekst — symbol zastępczy 3">
            <a:extLst>
              <a:ext uri="{FF2B5EF4-FFF2-40B4-BE49-F238E27FC236}">
                <a16:creationId xmlns:a16="http://schemas.microsoft.com/office/drawing/2014/main" id="{012DB6B7-23AC-4EF4-B923-9AD4D38FE8F7}"/>
              </a:ext>
            </a:extLst>
          </p:cNvPr>
          <p:cNvSpPr>
            <a:spLocks noGrp="1"/>
          </p:cNvSpPr>
          <p:nvPr>
            <p:ph type="body" sz="half" idx="69"/>
          </p:nvPr>
        </p:nvSpPr>
        <p:spPr>
          <a:xfrm>
            <a:off x="2282288" y="4911516"/>
            <a:ext cx="1993392" cy="561367"/>
          </a:xfr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600" b="0" i="0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57" name="Prostokąt 56" descr="Miejsce na ślad pędzla">
            <a:extLst>
              <a:ext uri="{FF2B5EF4-FFF2-40B4-BE49-F238E27FC236}">
                <a16:creationId xmlns:a16="http://schemas.microsoft.com/office/drawing/2014/main" id="{4C9A4FED-7338-4464-BD67-68B1B1F078A9}"/>
              </a:ext>
            </a:extLst>
          </p:cNvPr>
          <p:cNvSpPr/>
          <p:nvPr userDrawn="1"/>
        </p:nvSpPr>
        <p:spPr>
          <a:xfrm>
            <a:off x="4354565" y="2237042"/>
            <a:ext cx="1600200" cy="1490472"/>
          </a:xfrm>
          <a:prstGeom prst="rect">
            <a:avLst/>
          </a:prstGeom>
          <a:blipFill dpi="0" rotWithShape="1">
            <a:blip r:embed="rId2">
              <a:alphaModFix amt="35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 t="-436" b="-43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58" name="Tekst — symbol zastępczy 3">
            <a:extLst>
              <a:ext uri="{FF2B5EF4-FFF2-40B4-BE49-F238E27FC236}">
                <a16:creationId xmlns:a16="http://schemas.microsoft.com/office/drawing/2014/main" id="{FF72A063-C2D4-42E7-95AF-2DBF9DB9DC3C}"/>
              </a:ext>
            </a:extLst>
          </p:cNvPr>
          <p:cNvSpPr>
            <a:spLocks noGrp="1"/>
          </p:cNvSpPr>
          <p:nvPr>
            <p:ph type="body" sz="half" idx="70"/>
          </p:nvPr>
        </p:nvSpPr>
        <p:spPr>
          <a:xfrm>
            <a:off x="5853975" y="2506574"/>
            <a:ext cx="1993392" cy="692969"/>
          </a:xfrm>
        </p:spPr>
        <p:txBody>
          <a:bodyPr rtlCol="0">
            <a:noAutofit/>
          </a:bodyPr>
          <a:lstStyle>
            <a:lvl1pPr marL="0" indent="0" algn="l">
              <a:lnSpc>
                <a:spcPct val="85000"/>
              </a:lnSpc>
              <a:buNone/>
              <a:defRPr lang="en-US" sz="24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60" name="Tekst — symbol zastępczy 3">
            <a:extLst>
              <a:ext uri="{FF2B5EF4-FFF2-40B4-BE49-F238E27FC236}">
                <a16:creationId xmlns:a16="http://schemas.microsoft.com/office/drawing/2014/main" id="{DCA75C38-AA57-488A-93F2-F457032ACBBE}"/>
              </a:ext>
            </a:extLst>
          </p:cNvPr>
          <p:cNvSpPr>
            <a:spLocks noGrp="1"/>
          </p:cNvSpPr>
          <p:nvPr>
            <p:ph type="body" sz="half" idx="72"/>
          </p:nvPr>
        </p:nvSpPr>
        <p:spPr>
          <a:xfrm>
            <a:off x="5853975" y="3164368"/>
            <a:ext cx="1993392" cy="561367"/>
          </a:xfr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600" b="0" i="0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61" name="Prostokąt 60" descr="Miejsce na ślad pędzla">
            <a:extLst>
              <a:ext uri="{FF2B5EF4-FFF2-40B4-BE49-F238E27FC236}">
                <a16:creationId xmlns:a16="http://schemas.microsoft.com/office/drawing/2014/main" id="{CBB617DF-59C7-4901-819F-9FEF8687F033}"/>
              </a:ext>
            </a:extLst>
          </p:cNvPr>
          <p:cNvSpPr/>
          <p:nvPr userDrawn="1"/>
        </p:nvSpPr>
        <p:spPr>
          <a:xfrm>
            <a:off x="4354565" y="3984186"/>
            <a:ext cx="1600200" cy="1490472"/>
          </a:xfrm>
          <a:prstGeom prst="rect">
            <a:avLst/>
          </a:prstGeom>
          <a:blipFill dpi="0" rotWithShape="1">
            <a:blip r:embed="rId2">
              <a:alphaModFix amt="35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 t="-436" b="-43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62" name="Tekst — symbol zastępczy 3">
            <a:extLst>
              <a:ext uri="{FF2B5EF4-FFF2-40B4-BE49-F238E27FC236}">
                <a16:creationId xmlns:a16="http://schemas.microsoft.com/office/drawing/2014/main" id="{FA1A5060-0709-436F-9B45-E81C52904172}"/>
              </a:ext>
            </a:extLst>
          </p:cNvPr>
          <p:cNvSpPr>
            <a:spLocks noGrp="1"/>
          </p:cNvSpPr>
          <p:nvPr>
            <p:ph type="body" sz="half" idx="73"/>
          </p:nvPr>
        </p:nvSpPr>
        <p:spPr>
          <a:xfrm>
            <a:off x="5853975" y="4253718"/>
            <a:ext cx="1993392" cy="692969"/>
          </a:xfrm>
        </p:spPr>
        <p:txBody>
          <a:bodyPr rtlCol="0">
            <a:noAutofit/>
          </a:bodyPr>
          <a:lstStyle>
            <a:lvl1pPr marL="0" indent="0" algn="l">
              <a:lnSpc>
                <a:spcPct val="85000"/>
              </a:lnSpc>
              <a:buNone/>
              <a:defRPr lang="en-US" sz="24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64" name="Tekst — symbol zastępczy 3">
            <a:extLst>
              <a:ext uri="{FF2B5EF4-FFF2-40B4-BE49-F238E27FC236}">
                <a16:creationId xmlns:a16="http://schemas.microsoft.com/office/drawing/2014/main" id="{D1E38D5A-8267-4462-A410-F99B81044F4C}"/>
              </a:ext>
            </a:extLst>
          </p:cNvPr>
          <p:cNvSpPr>
            <a:spLocks noGrp="1"/>
          </p:cNvSpPr>
          <p:nvPr>
            <p:ph type="body" sz="half" idx="75"/>
          </p:nvPr>
        </p:nvSpPr>
        <p:spPr>
          <a:xfrm>
            <a:off x="5853975" y="4911516"/>
            <a:ext cx="1993392" cy="561367"/>
          </a:xfr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600" b="0" i="0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65" name="Prostokąt 64" descr="Miejsce na ślad pędzla">
            <a:extLst>
              <a:ext uri="{FF2B5EF4-FFF2-40B4-BE49-F238E27FC236}">
                <a16:creationId xmlns:a16="http://schemas.microsoft.com/office/drawing/2014/main" id="{D485ED5B-CAAF-4D50-B350-1FD874EBA4D7}"/>
              </a:ext>
            </a:extLst>
          </p:cNvPr>
          <p:cNvSpPr/>
          <p:nvPr userDrawn="1"/>
        </p:nvSpPr>
        <p:spPr>
          <a:xfrm>
            <a:off x="7946020" y="2237042"/>
            <a:ext cx="1600200" cy="1490472"/>
          </a:xfrm>
          <a:prstGeom prst="rect">
            <a:avLst/>
          </a:prstGeom>
          <a:blipFill dpi="0" rotWithShape="1">
            <a:blip r:embed="rId2">
              <a:alphaModFix amt="35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 t="-436" b="-43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66" name="Tekst — symbol zastępczy 3">
            <a:extLst>
              <a:ext uri="{FF2B5EF4-FFF2-40B4-BE49-F238E27FC236}">
                <a16:creationId xmlns:a16="http://schemas.microsoft.com/office/drawing/2014/main" id="{D6E28A9E-F913-4B5F-B3BC-410D8AA45F20}"/>
              </a:ext>
            </a:extLst>
          </p:cNvPr>
          <p:cNvSpPr>
            <a:spLocks noGrp="1"/>
          </p:cNvSpPr>
          <p:nvPr>
            <p:ph type="body" sz="half" idx="76"/>
          </p:nvPr>
        </p:nvSpPr>
        <p:spPr>
          <a:xfrm>
            <a:off x="9445429" y="2506574"/>
            <a:ext cx="1993392" cy="692969"/>
          </a:xfrm>
        </p:spPr>
        <p:txBody>
          <a:bodyPr rtlCol="0">
            <a:noAutofit/>
          </a:bodyPr>
          <a:lstStyle>
            <a:lvl1pPr marL="0" indent="0" algn="l">
              <a:lnSpc>
                <a:spcPct val="85000"/>
              </a:lnSpc>
              <a:buNone/>
              <a:defRPr lang="en-US" sz="24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68" name="Tekst — symbol zastępczy 3">
            <a:extLst>
              <a:ext uri="{FF2B5EF4-FFF2-40B4-BE49-F238E27FC236}">
                <a16:creationId xmlns:a16="http://schemas.microsoft.com/office/drawing/2014/main" id="{2B41B518-590B-4CF3-B4E8-70F9DDFB196E}"/>
              </a:ext>
            </a:extLst>
          </p:cNvPr>
          <p:cNvSpPr>
            <a:spLocks noGrp="1"/>
          </p:cNvSpPr>
          <p:nvPr>
            <p:ph type="body" sz="half" idx="78"/>
          </p:nvPr>
        </p:nvSpPr>
        <p:spPr>
          <a:xfrm>
            <a:off x="9445429" y="3164368"/>
            <a:ext cx="1993392" cy="561367"/>
          </a:xfr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600" b="0" i="0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69" name="Prostokąt 68" descr="Miejsce na ślad pędzla">
            <a:extLst>
              <a:ext uri="{FF2B5EF4-FFF2-40B4-BE49-F238E27FC236}">
                <a16:creationId xmlns:a16="http://schemas.microsoft.com/office/drawing/2014/main" id="{C331D4D8-F16F-49D3-BDB7-1FB2BCE6EAEA}"/>
              </a:ext>
            </a:extLst>
          </p:cNvPr>
          <p:cNvSpPr/>
          <p:nvPr userDrawn="1"/>
        </p:nvSpPr>
        <p:spPr>
          <a:xfrm>
            <a:off x="7946020" y="3984186"/>
            <a:ext cx="1600200" cy="1490472"/>
          </a:xfrm>
          <a:prstGeom prst="rect">
            <a:avLst/>
          </a:prstGeom>
          <a:blipFill dpi="0" rotWithShape="1">
            <a:blip r:embed="rId2">
              <a:alphaModFix amt="35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 t="-436" b="-43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70" name="Tekst — symbol zastępczy 3">
            <a:extLst>
              <a:ext uri="{FF2B5EF4-FFF2-40B4-BE49-F238E27FC236}">
                <a16:creationId xmlns:a16="http://schemas.microsoft.com/office/drawing/2014/main" id="{0D7912DE-7BEE-491D-83D9-ED9BFE8998E8}"/>
              </a:ext>
            </a:extLst>
          </p:cNvPr>
          <p:cNvSpPr>
            <a:spLocks noGrp="1"/>
          </p:cNvSpPr>
          <p:nvPr>
            <p:ph type="body" sz="half" idx="79"/>
          </p:nvPr>
        </p:nvSpPr>
        <p:spPr>
          <a:xfrm>
            <a:off x="9445429" y="4253718"/>
            <a:ext cx="1993392" cy="692969"/>
          </a:xfrm>
        </p:spPr>
        <p:txBody>
          <a:bodyPr rtlCol="0">
            <a:noAutofit/>
          </a:bodyPr>
          <a:lstStyle>
            <a:lvl1pPr marL="0" indent="0" algn="l">
              <a:lnSpc>
                <a:spcPct val="85000"/>
              </a:lnSpc>
              <a:buNone/>
              <a:defRPr lang="en-US" sz="24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72" name="Tekst — symbol zastępczy 3">
            <a:extLst>
              <a:ext uri="{FF2B5EF4-FFF2-40B4-BE49-F238E27FC236}">
                <a16:creationId xmlns:a16="http://schemas.microsoft.com/office/drawing/2014/main" id="{A588BDB2-BB85-458C-AF31-D90BEE530110}"/>
              </a:ext>
            </a:extLst>
          </p:cNvPr>
          <p:cNvSpPr>
            <a:spLocks noGrp="1"/>
          </p:cNvSpPr>
          <p:nvPr>
            <p:ph type="body" sz="half" idx="81"/>
          </p:nvPr>
        </p:nvSpPr>
        <p:spPr>
          <a:xfrm>
            <a:off x="9445429" y="4911516"/>
            <a:ext cx="1993392" cy="561367"/>
          </a:xfr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600" b="0" i="0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73" name="Obraz — symbol zastępczy 3">
            <a:extLst>
              <a:ext uri="{FF2B5EF4-FFF2-40B4-BE49-F238E27FC236}">
                <a16:creationId xmlns:a16="http://schemas.microsoft.com/office/drawing/2014/main" id="{E9B1CB54-DBEA-47FB-AFCA-953A06370DEF}"/>
              </a:ext>
            </a:extLst>
          </p:cNvPr>
          <p:cNvSpPr>
            <a:spLocks noGrp="1"/>
          </p:cNvSpPr>
          <p:nvPr>
            <p:ph type="pic" sz="quarter" idx="82"/>
          </p:nvPr>
        </p:nvSpPr>
        <p:spPr>
          <a:xfrm>
            <a:off x="993109" y="2398030"/>
            <a:ext cx="1098000" cy="10980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8D6347"/>
            </a:solidFill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75" name="Obraz — symbol zastępczy 3">
            <a:extLst>
              <a:ext uri="{FF2B5EF4-FFF2-40B4-BE49-F238E27FC236}">
                <a16:creationId xmlns:a16="http://schemas.microsoft.com/office/drawing/2014/main" id="{72C260FD-1E05-47E9-B248-27CAC5FC3B69}"/>
              </a:ext>
            </a:extLst>
          </p:cNvPr>
          <p:cNvSpPr>
            <a:spLocks noGrp="1"/>
          </p:cNvSpPr>
          <p:nvPr>
            <p:ph type="pic" sz="quarter" idx="83"/>
          </p:nvPr>
        </p:nvSpPr>
        <p:spPr>
          <a:xfrm>
            <a:off x="996007" y="4145174"/>
            <a:ext cx="1098000" cy="10980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8D6347"/>
            </a:solidFill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78" name="Obraz — symbol zastępczy 3">
            <a:extLst>
              <a:ext uri="{FF2B5EF4-FFF2-40B4-BE49-F238E27FC236}">
                <a16:creationId xmlns:a16="http://schemas.microsoft.com/office/drawing/2014/main" id="{BDFC2481-D48B-4444-9ADC-73238E01E93A}"/>
              </a:ext>
            </a:extLst>
          </p:cNvPr>
          <p:cNvSpPr>
            <a:spLocks noGrp="1"/>
          </p:cNvSpPr>
          <p:nvPr>
            <p:ph type="pic" sz="quarter" idx="84"/>
          </p:nvPr>
        </p:nvSpPr>
        <p:spPr>
          <a:xfrm>
            <a:off x="8182551" y="2403213"/>
            <a:ext cx="1098000" cy="10980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8D6347"/>
            </a:solidFill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79" name="Obraz — symbol zastępczy 3">
            <a:extLst>
              <a:ext uri="{FF2B5EF4-FFF2-40B4-BE49-F238E27FC236}">
                <a16:creationId xmlns:a16="http://schemas.microsoft.com/office/drawing/2014/main" id="{659B6395-72AE-4725-9373-C44AC7C2962A}"/>
              </a:ext>
            </a:extLst>
          </p:cNvPr>
          <p:cNvSpPr>
            <a:spLocks noGrp="1"/>
          </p:cNvSpPr>
          <p:nvPr>
            <p:ph type="pic" sz="quarter" idx="85"/>
          </p:nvPr>
        </p:nvSpPr>
        <p:spPr>
          <a:xfrm>
            <a:off x="8185448" y="4150357"/>
            <a:ext cx="1098000" cy="10980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8D6347"/>
            </a:solidFill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80" name="Obraz — symbol zastępczy 3">
            <a:extLst>
              <a:ext uri="{FF2B5EF4-FFF2-40B4-BE49-F238E27FC236}">
                <a16:creationId xmlns:a16="http://schemas.microsoft.com/office/drawing/2014/main" id="{41E8F088-085E-4881-BFA7-545F97699A75}"/>
              </a:ext>
            </a:extLst>
          </p:cNvPr>
          <p:cNvSpPr>
            <a:spLocks noGrp="1"/>
          </p:cNvSpPr>
          <p:nvPr>
            <p:ph type="pic" sz="quarter" idx="86"/>
          </p:nvPr>
        </p:nvSpPr>
        <p:spPr>
          <a:xfrm>
            <a:off x="4586273" y="2398030"/>
            <a:ext cx="1098000" cy="10980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8D6347"/>
            </a:solidFill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81" name="Obraz — symbol zastępczy 3">
            <a:extLst>
              <a:ext uri="{FF2B5EF4-FFF2-40B4-BE49-F238E27FC236}">
                <a16:creationId xmlns:a16="http://schemas.microsoft.com/office/drawing/2014/main" id="{DD2AACCA-1BD1-4ECD-95C3-E9AB07D242E0}"/>
              </a:ext>
            </a:extLst>
          </p:cNvPr>
          <p:cNvSpPr>
            <a:spLocks noGrp="1"/>
          </p:cNvSpPr>
          <p:nvPr>
            <p:ph type="pic" sz="quarter" idx="87"/>
          </p:nvPr>
        </p:nvSpPr>
        <p:spPr>
          <a:xfrm>
            <a:off x="4589171" y="4145174"/>
            <a:ext cx="1098000" cy="10980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8D6347"/>
            </a:solidFill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pl-PL"/>
              <a:t>Kliknij ikonę, aby dodać obraz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71673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 descr="Stół restauracyjny">
            <a:extLst>
              <a:ext uri="{FF2B5EF4-FFF2-40B4-BE49-F238E27FC236}">
                <a16:creationId xmlns:a16="http://schemas.microsoft.com/office/drawing/2014/main" id="{C7B053CA-3420-4992-BA29-CDE43C99B7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 l="-22" r="-2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>
              <a:solidFill>
                <a:srgbClr val="FFFFFF"/>
              </a:solidFill>
            </a:endParaRPr>
          </a:p>
        </p:txBody>
      </p:sp>
      <p:sp>
        <p:nvSpPr>
          <p:cNvPr id="8" name="Prostokąt 7" descr="Miejsce na ślad pędzla">
            <a:extLst>
              <a:ext uri="{FF2B5EF4-FFF2-40B4-BE49-F238E27FC236}">
                <a16:creationId xmlns:a16="http://schemas.microsoft.com/office/drawing/2014/main" id="{7C197BE4-2E4C-4177-8440-BB95B0A4C7FB}"/>
              </a:ext>
            </a:extLst>
          </p:cNvPr>
          <p:cNvSpPr/>
          <p:nvPr userDrawn="1"/>
        </p:nvSpPr>
        <p:spPr>
          <a:xfrm>
            <a:off x="3270126" y="0"/>
            <a:ext cx="6611112" cy="6858000"/>
          </a:xfrm>
          <a:prstGeom prst="rect">
            <a:avLst/>
          </a:prstGeom>
          <a:blipFill>
            <a:blip r:embed="rId3"/>
            <a:stretch>
              <a:fillRect l="-22" r="-2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9" name="Obraz — symbol zastępczy 14" descr="Twoje logo">
            <a:extLst>
              <a:ext uri="{FF2B5EF4-FFF2-40B4-BE49-F238E27FC236}">
                <a16:creationId xmlns:a16="http://schemas.microsoft.com/office/drawing/2014/main" id="{8D7231FC-3A25-45B8-B883-4F6A0FC02B80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72882" y="1906445"/>
            <a:ext cx="1646237" cy="1149350"/>
          </a:xfrm>
          <a:noFill/>
        </p:spPr>
        <p:txBody>
          <a:bodyPr wrap="square" lIns="46800" rIns="46800" rtlCol="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400">
                <a:solidFill>
                  <a:srgbClr val="8D6347"/>
                </a:solidFill>
              </a:defRPr>
            </a:lvl1pPr>
          </a:lstStyle>
          <a:p>
            <a:pPr rtl="0"/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id="{F47AE549-C84B-493A-BE76-6879C9B69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rtl="0"/>
            <a:fld id="{41D89833-5E33-4CE0-AAFF-9279CC29DFC6}" type="datetime1">
              <a:rPr lang="pl-PL" smtClean="0"/>
              <a:t>07.12.2020</a:t>
            </a:fld>
            <a:endParaRPr lang="pl-PL" dirty="0"/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55761A8C-74CD-483A-A3C5-A7D79CACC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rtl="0"/>
            <a:endParaRPr lang="pl-PL" dirty="0"/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6308FC7C-F5F3-4D82-ADCB-B64F9FBB2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470E458-E7C2-4395-B75D-476A174CEE45}" type="slidenum">
              <a:rPr lang="pl-PL" smtClean="0"/>
              <a:t>‹#›</a:t>
            </a:fld>
            <a:endParaRPr lang="pl-PL" dirty="0"/>
          </a:p>
        </p:txBody>
      </p: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C90D35E8-D43B-49F9-9465-A7A8F698FC8A}"/>
              </a:ext>
            </a:extLst>
          </p:cNvPr>
          <p:cNvCxnSpPr/>
          <p:nvPr userDrawn="1"/>
        </p:nvCxnSpPr>
        <p:spPr>
          <a:xfrm>
            <a:off x="4989576" y="4457209"/>
            <a:ext cx="2212848" cy="0"/>
          </a:xfrm>
          <a:prstGeom prst="line">
            <a:avLst/>
          </a:prstGeom>
          <a:ln w="127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Podtytuł 2">
            <a:extLst>
              <a:ext uri="{FF2B5EF4-FFF2-40B4-BE49-F238E27FC236}">
                <a16:creationId xmlns:a16="http://schemas.microsoft.com/office/drawing/2014/main" id="{C863CA31-4E68-4CD7-9214-51D7BBC1FA1F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3529264" y="4494894"/>
            <a:ext cx="5133473" cy="52631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400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 dirty="0"/>
              <a:t>Styl wzorca podtytułu</a:t>
            </a:r>
          </a:p>
        </p:txBody>
      </p:sp>
      <p:sp>
        <p:nvSpPr>
          <p:cNvPr id="14" name="Tytuł 1">
            <a:extLst>
              <a:ext uri="{FF2B5EF4-FFF2-40B4-BE49-F238E27FC236}">
                <a16:creationId xmlns:a16="http://schemas.microsoft.com/office/drawing/2014/main" id="{CCAEEA74-ABCB-45B1-A352-71E9CCD670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09792" y="3306697"/>
            <a:ext cx="4772417" cy="1102291"/>
          </a:xfrm>
        </p:spPr>
        <p:txBody>
          <a:bodyPr rtlCol="0" anchor="b" anchorCtr="0">
            <a:normAutofit/>
          </a:bodyPr>
          <a:lstStyle>
            <a:lvl1pPr algn="ctr">
              <a:defRPr sz="3600"/>
            </a:lvl1pPr>
          </a:lstStyle>
          <a:p>
            <a:pPr rtl="0"/>
            <a:r>
              <a:rPr lang="pl-PL" dirty="0"/>
              <a:t>KLIKNIJ, ABY </a:t>
            </a:r>
            <a:br>
              <a:rPr lang="pl-PL" dirty="0"/>
            </a:br>
            <a:r>
              <a:rPr lang="pl-PL" dirty="0"/>
              <a:t>EDYTOWAĆ TYTUŁ</a:t>
            </a:r>
          </a:p>
        </p:txBody>
      </p:sp>
    </p:spTree>
    <p:extLst>
      <p:ext uri="{BB962C8B-B14F-4D97-AF65-F5344CB8AC3E}">
        <p14:creationId xmlns:p14="http://schemas.microsoft.com/office/powerpoint/2010/main" val="18555914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 wykresem kołowy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17C2F7-CB66-4CB8-B26F-7B3C64D575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7" y="757392"/>
            <a:ext cx="10515600" cy="704696"/>
          </a:xfrm>
        </p:spPr>
        <p:txBody>
          <a:bodyPr rtlCol="0" anchor="b" anchorCtr="0">
            <a:normAutofit/>
          </a:bodyPr>
          <a:lstStyle>
            <a:lvl1pPr algn="ctr">
              <a:defRPr sz="3200"/>
            </a:lvl1pPr>
          </a:lstStyle>
          <a:p>
            <a:pPr rtl="0"/>
            <a:r>
              <a:rPr lang="pl-PL" dirty="0"/>
              <a:t>KLIKNIJ, ABY EDYTOWAĆ STYL WZORCA TYTUŁU</a:t>
            </a:r>
          </a:p>
        </p:txBody>
      </p:sp>
      <p:sp>
        <p:nvSpPr>
          <p:cNvPr id="5" name="Data — symbol zastępczy 4">
            <a:extLst>
              <a:ext uri="{FF2B5EF4-FFF2-40B4-BE49-F238E27FC236}">
                <a16:creationId xmlns:a16="http://schemas.microsoft.com/office/drawing/2014/main" id="{F8784BEA-5E31-4B76-8435-68BD500D0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BA406E2-F60E-49F3-AF20-B68FAD88B913}" type="datetime1">
              <a:rPr lang="pl-PL" smtClean="0"/>
              <a:t>07.12.2020</a:t>
            </a:fld>
            <a:endParaRPr lang="pl-PL" dirty="0"/>
          </a:p>
        </p:txBody>
      </p:sp>
      <p:sp>
        <p:nvSpPr>
          <p:cNvPr id="6" name="Stopka — symbol zastępczy 5">
            <a:extLst>
              <a:ext uri="{FF2B5EF4-FFF2-40B4-BE49-F238E27FC236}">
                <a16:creationId xmlns:a16="http://schemas.microsoft.com/office/drawing/2014/main" id="{E419BEDD-A744-40CE-9FA6-391AD6FC3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:a16="http://schemas.microsoft.com/office/drawing/2014/main" id="{C093815F-F490-4307-9E87-AAF436C71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470E458-E7C2-4395-B75D-476A174CEE45}" type="slidenum">
              <a:rPr lang="pl-PL" smtClean="0"/>
              <a:t>‹#›</a:t>
            </a:fld>
            <a:endParaRPr lang="pl-PL" dirty="0"/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D39C86C5-91F0-4083-8CE5-1B547E5FEA06}"/>
              </a:ext>
            </a:extLst>
          </p:cNvPr>
          <p:cNvCxnSpPr/>
          <p:nvPr userDrawn="1"/>
        </p:nvCxnSpPr>
        <p:spPr>
          <a:xfrm>
            <a:off x="3738000" y="1554169"/>
            <a:ext cx="4716000" cy="0"/>
          </a:xfrm>
          <a:prstGeom prst="line">
            <a:avLst/>
          </a:prstGeom>
          <a:ln w="127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Podtytuł 2">
            <a:extLst>
              <a:ext uri="{FF2B5EF4-FFF2-40B4-BE49-F238E27FC236}">
                <a16:creationId xmlns:a16="http://schemas.microsoft.com/office/drawing/2014/main" id="{A617DA88-4765-4225-9C56-CD0FFD9D7673}"/>
              </a:ext>
            </a:extLst>
          </p:cNvPr>
          <p:cNvSpPr>
            <a:spLocks noGrp="1"/>
          </p:cNvSpPr>
          <p:nvPr>
            <p:ph type="subTitle" idx="15"/>
          </p:nvPr>
        </p:nvSpPr>
        <p:spPr>
          <a:xfrm>
            <a:off x="838200" y="1632332"/>
            <a:ext cx="10515600" cy="52631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400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/>
              <a:t>Kliknij, aby edytować styl wzorca podtytułu</a:t>
            </a:r>
            <a:endParaRPr lang="pl-PL" dirty="0"/>
          </a:p>
        </p:txBody>
      </p:sp>
      <p:sp>
        <p:nvSpPr>
          <p:cNvPr id="21" name="Obraz — symbol zastępczy 2">
            <a:extLst>
              <a:ext uri="{FF2B5EF4-FFF2-40B4-BE49-F238E27FC236}">
                <a16:creationId xmlns:a16="http://schemas.microsoft.com/office/drawing/2014/main" id="{F2ACB6B7-AA9C-4400-AE52-4698E1110F22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943519" y="5736021"/>
            <a:ext cx="824400" cy="57150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59" name="Prostokąt 58" descr="Miejsce na ślad pędzla">
            <a:extLst>
              <a:ext uri="{FF2B5EF4-FFF2-40B4-BE49-F238E27FC236}">
                <a16:creationId xmlns:a16="http://schemas.microsoft.com/office/drawing/2014/main" id="{29FB1599-AC79-4571-B03A-98277CE717CC}"/>
              </a:ext>
            </a:extLst>
          </p:cNvPr>
          <p:cNvSpPr/>
          <p:nvPr userDrawn="1"/>
        </p:nvSpPr>
        <p:spPr>
          <a:xfrm>
            <a:off x="3174492" y="2141776"/>
            <a:ext cx="5843016" cy="4242816"/>
          </a:xfrm>
          <a:prstGeom prst="rect">
            <a:avLst/>
          </a:prstGeom>
          <a:blipFill dpi="0" rotWithShape="1">
            <a:blip r:embed="rId2">
              <a:alphaModFix amt="35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 t="-436" b="-43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63" name="Tekst — symbol zastępczy 3">
            <a:extLst>
              <a:ext uri="{FF2B5EF4-FFF2-40B4-BE49-F238E27FC236}">
                <a16:creationId xmlns:a16="http://schemas.microsoft.com/office/drawing/2014/main" id="{AC056410-CC3A-4562-8AD4-DDA11527B7AE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835712" y="2508639"/>
            <a:ext cx="2642616" cy="375509"/>
          </a:xfrm>
        </p:spPr>
        <p:txBody>
          <a:bodyPr rtlCol="0">
            <a:noAutofit/>
          </a:bodyPr>
          <a:lstStyle>
            <a:lvl1pPr marL="0" indent="0" algn="l">
              <a:lnSpc>
                <a:spcPct val="85000"/>
              </a:lnSpc>
              <a:buNone/>
              <a:defRPr lang="en-US" sz="24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dirty="0"/>
              <a:t>2 000 000 zł</a:t>
            </a:r>
          </a:p>
        </p:txBody>
      </p:sp>
      <p:sp>
        <p:nvSpPr>
          <p:cNvPr id="74" name="Tekst — symbol zastępczy 3">
            <a:extLst>
              <a:ext uri="{FF2B5EF4-FFF2-40B4-BE49-F238E27FC236}">
                <a16:creationId xmlns:a16="http://schemas.microsoft.com/office/drawing/2014/main" id="{E9EF01CE-943D-4321-A20D-EB63E56E3212}"/>
              </a:ext>
            </a:extLst>
          </p:cNvPr>
          <p:cNvSpPr>
            <a:spLocks noGrp="1"/>
          </p:cNvSpPr>
          <p:nvPr>
            <p:ph type="body" sz="half" idx="66"/>
          </p:nvPr>
        </p:nvSpPr>
        <p:spPr>
          <a:xfrm>
            <a:off x="835712" y="2938049"/>
            <a:ext cx="2642616" cy="375509"/>
          </a:xfrm>
        </p:spPr>
        <p:txBody>
          <a:bodyPr rtlCol="0">
            <a:noAutofit/>
          </a:bodyPr>
          <a:lstStyle>
            <a:lvl1pPr marL="0" indent="0" algn="l">
              <a:buNone/>
              <a:defRPr lang="en-US" sz="1600" b="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76" name="Tekst — symbol zastępczy 3">
            <a:extLst>
              <a:ext uri="{FF2B5EF4-FFF2-40B4-BE49-F238E27FC236}">
                <a16:creationId xmlns:a16="http://schemas.microsoft.com/office/drawing/2014/main" id="{B77364C8-3D3A-415B-9433-C4696B84A988}"/>
              </a:ext>
            </a:extLst>
          </p:cNvPr>
          <p:cNvSpPr>
            <a:spLocks noGrp="1"/>
          </p:cNvSpPr>
          <p:nvPr>
            <p:ph type="body" sz="half" idx="83" hasCustomPrompt="1"/>
          </p:nvPr>
        </p:nvSpPr>
        <p:spPr>
          <a:xfrm>
            <a:off x="835712" y="3640414"/>
            <a:ext cx="2642616" cy="375509"/>
          </a:xfrm>
        </p:spPr>
        <p:txBody>
          <a:bodyPr rtlCol="0">
            <a:noAutofit/>
          </a:bodyPr>
          <a:lstStyle>
            <a:lvl1pPr marL="0" indent="0" algn="l">
              <a:lnSpc>
                <a:spcPct val="85000"/>
              </a:lnSpc>
              <a:buNone/>
              <a:defRPr lang="en-US" sz="24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dirty="0"/>
              <a:t>2 000 000 zł</a:t>
            </a:r>
          </a:p>
        </p:txBody>
      </p:sp>
      <p:sp>
        <p:nvSpPr>
          <p:cNvPr id="77" name="Tekst — symbol zastępczy 3">
            <a:extLst>
              <a:ext uri="{FF2B5EF4-FFF2-40B4-BE49-F238E27FC236}">
                <a16:creationId xmlns:a16="http://schemas.microsoft.com/office/drawing/2014/main" id="{19ABCF73-31BD-4929-9900-AB2F7023E665}"/>
              </a:ext>
            </a:extLst>
          </p:cNvPr>
          <p:cNvSpPr>
            <a:spLocks noGrp="1"/>
          </p:cNvSpPr>
          <p:nvPr>
            <p:ph type="body" sz="half" idx="86"/>
          </p:nvPr>
        </p:nvSpPr>
        <p:spPr>
          <a:xfrm>
            <a:off x="835712" y="4069829"/>
            <a:ext cx="2642616" cy="375509"/>
          </a:xfrm>
        </p:spPr>
        <p:txBody>
          <a:bodyPr rtlCol="0">
            <a:noAutofit/>
          </a:bodyPr>
          <a:lstStyle>
            <a:lvl1pPr marL="0" indent="0" algn="l">
              <a:buNone/>
              <a:defRPr lang="en-US" sz="1600" b="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82" name="Tekst — symbol zastępczy 3">
            <a:extLst>
              <a:ext uri="{FF2B5EF4-FFF2-40B4-BE49-F238E27FC236}">
                <a16:creationId xmlns:a16="http://schemas.microsoft.com/office/drawing/2014/main" id="{CDE0C703-933F-44FB-9589-30DCA646D9B1}"/>
              </a:ext>
            </a:extLst>
          </p:cNvPr>
          <p:cNvSpPr>
            <a:spLocks noGrp="1"/>
          </p:cNvSpPr>
          <p:nvPr>
            <p:ph type="body" sz="half" idx="87" hasCustomPrompt="1"/>
          </p:nvPr>
        </p:nvSpPr>
        <p:spPr>
          <a:xfrm>
            <a:off x="8848115" y="2508639"/>
            <a:ext cx="2642616" cy="375509"/>
          </a:xfrm>
        </p:spPr>
        <p:txBody>
          <a:bodyPr rtlCol="0">
            <a:noAutofit/>
          </a:bodyPr>
          <a:lstStyle>
            <a:lvl1pPr marL="0" indent="0" algn="r">
              <a:lnSpc>
                <a:spcPct val="85000"/>
              </a:lnSpc>
              <a:buNone/>
              <a:defRPr lang="en-US" sz="24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dirty="0"/>
              <a:t>1 500 000 zł</a:t>
            </a:r>
          </a:p>
        </p:txBody>
      </p:sp>
      <p:sp>
        <p:nvSpPr>
          <p:cNvPr id="83" name="Tekst — symbol zastępczy 3">
            <a:extLst>
              <a:ext uri="{FF2B5EF4-FFF2-40B4-BE49-F238E27FC236}">
                <a16:creationId xmlns:a16="http://schemas.microsoft.com/office/drawing/2014/main" id="{679401A1-F51D-455D-88BB-4C189CE1A1A5}"/>
              </a:ext>
            </a:extLst>
          </p:cNvPr>
          <p:cNvSpPr>
            <a:spLocks noGrp="1"/>
          </p:cNvSpPr>
          <p:nvPr>
            <p:ph type="body" sz="half" idx="88"/>
          </p:nvPr>
        </p:nvSpPr>
        <p:spPr>
          <a:xfrm>
            <a:off x="8848115" y="2938049"/>
            <a:ext cx="2642616" cy="375509"/>
          </a:xfrm>
        </p:spPr>
        <p:txBody>
          <a:bodyPr rtlCol="0">
            <a:noAutofit/>
          </a:bodyPr>
          <a:lstStyle>
            <a:lvl1pPr marL="0" indent="0" algn="r">
              <a:buNone/>
              <a:defRPr lang="en-US" sz="1600" b="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84" name="Tekst — symbol zastępczy 3">
            <a:extLst>
              <a:ext uri="{FF2B5EF4-FFF2-40B4-BE49-F238E27FC236}">
                <a16:creationId xmlns:a16="http://schemas.microsoft.com/office/drawing/2014/main" id="{5B3DB4F9-0262-4485-A538-5A6C02DD46DC}"/>
              </a:ext>
            </a:extLst>
          </p:cNvPr>
          <p:cNvSpPr>
            <a:spLocks noGrp="1"/>
          </p:cNvSpPr>
          <p:nvPr>
            <p:ph type="body" sz="half" idx="89" hasCustomPrompt="1"/>
          </p:nvPr>
        </p:nvSpPr>
        <p:spPr>
          <a:xfrm>
            <a:off x="8848115" y="3640414"/>
            <a:ext cx="2642616" cy="375509"/>
          </a:xfrm>
        </p:spPr>
        <p:txBody>
          <a:bodyPr rtlCol="0">
            <a:noAutofit/>
          </a:bodyPr>
          <a:lstStyle>
            <a:lvl1pPr marL="0" indent="0" algn="r">
              <a:lnSpc>
                <a:spcPct val="85000"/>
              </a:lnSpc>
              <a:buNone/>
              <a:defRPr lang="en-US" sz="24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dirty="0"/>
              <a:t>2 500 000 zł</a:t>
            </a:r>
          </a:p>
        </p:txBody>
      </p:sp>
      <p:sp>
        <p:nvSpPr>
          <p:cNvPr id="85" name="Tekst — symbol zastępczy 3">
            <a:extLst>
              <a:ext uri="{FF2B5EF4-FFF2-40B4-BE49-F238E27FC236}">
                <a16:creationId xmlns:a16="http://schemas.microsoft.com/office/drawing/2014/main" id="{AA1742CF-6B82-4A44-9413-7CC52CB9A9AE}"/>
              </a:ext>
            </a:extLst>
          </p:cNvPr>
          <p:cNvSpPr>
            <a:spLocks noGrp="1"/>
          </p:cNvSpPr>
          <p:nvPr>
            <p:ph type="body" sz="half" idx="90"/>
          </p:nvPr>
        </p:nvSpPr>
        <p:spPr>
          <a:xfrm>
            <a:off x="8848115" y="4069829"/>
            <a:ext cx="2642616" cy="375509"/>
          </a:xfrm>
        </p:spPr>
        <p:txBody>
          <a:bodyPr rtlCol="0">
            <a:noAutofit/>
          </a:bodyPr>
          <a:lstStyle>
            <a:lvl1pPr marL="0" indent="0" algn="r">
              <a:buNone/>
              <a:defRPr lang="en-US" sz="1600" b="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86" name="Tekst — symbol zastępczy 3">
            <a:extLst>
              <a:ext uri="{FF2B5EF4-FFF2-40B4-BE49-F238E27FC236}">
                <a16:creationId xmlns:a16="http://schemas.microsoft.com/office/drawing/2014/main" id="{298DDAA6-2DD7-45D2-BE23-DF28D9F3FE81}"/>
              </a:ext>
            </a:extLst>
          </p:cNvPr>
          <p:cNvSpPr>
            <a:spLocks noGrp="1"/>
          </p:cNvSpPr>
          <p:nvPr>
            <p:ph type="body" sz="half" idx="91" hasCustomPrompt="1"/>
          </p:nvPr>
        </p:nvSpPr>
        <p:spPr>
          <a:xfrm>
            <a:off x="8848115" y="4772199"/>
            <a:ext cx="2642616" cy="375509"/>
          </a:xfrm>
        </p:spPr>
        <p:txBody>
          <a:bodyPr rtlCol="0">
            <a:noAutofit/>
          </a:bodyPr>
          <a:lstStyle>
            <a:lvl1pPr marL="0" indent="0" algn="r">
              <a:lnSpc>
                <a:spcPct val="85000"/>
              </a:lnSpc>
              <a:buNone/>
              <a:defRPr lang="en-US" sz="24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dirty="0"/>
              <a:t>3 200 000 zł</a:t>
            </a:r>
          </a:p>
        </p:txBody>
      </p:sp>
      <p:sp>
        <p:nvSpPr>
          <p:cNvPr id="87" name="Tekst — symbol zastępczy 3">
            <a:extLst>
              <a:ext uri="{FF2B5EF4-FFF2-40B4-BE49-F238E27FC236}">
                <a16:creationId xmlns:a16="http://schemas.microsoft.com/office/drawing/2014/main" id="{0839545C-9AD8-44AD-8D2B-331D8B4030B6}"/>
              </a:ext>
            </a:extLst>
          </p:cNvPr>
          <p:cNvSpPr>
            <a:spLocks noGrp="1"/>
          </p:cNvSpPr>
          <p:nvPr>
            <p:ph type="body" sz="half" idx="92"/>
          </p:nvPr>
        </p:nvSpPr>
        <p:spPr>
          <a:xfrm>
            <a:off x="8848115" y="5201609"/>
            <a:ext cx="2642616" cy="375509"/>
          </a:xfrm>
        </p:spPr>
        <p:txBody>
          <a:bodyPr rtlCol="0">
            <a:noAutofit/>
          </a:bodyPr>
          <a:lstStyle>
            <a:lvl1pPr marL="0" indent="0" algn="r">
              <a:buNone/>
              <a:defRPr lang="en-US" sz="1600" b="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cxnSp>
        <p:nvCxnSpPr>
          <p:cNvPr id="88" name="Łącznik prosty 87">
            <a:extLst>
              <a:ext uri="{FF2B5EF4-FFF2-40B4-BE49-F238E27FC236}">
                <a16:creationId xmlns:a16="http://schemas.microsoft.com/office/drawing/2014/main" id="{41D6688E-B7D9-4DE1-9F3F-37C2A92C4E0F}"/>
              </a:ext>
            </a:extLst>
          </p:cNvPr>
          <p:cNvCxnSpPr/>
          <p:nvPr userDrawn="1"/>
        </p:nvCxnSpPr>
        <p:spPr>
          <a:xfrm>
            <a:off x="939117" y="2913559"/>
            <a:ext cx="406908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Łącznik prosty 88">
            <a:extLst>
              <a:ext uri="{FF2B5EF4-FFF2-40B4-BE49-F238E27FC236}">
                <a16:creationId xmlns:a16="http://schemas.microsoft.com/office/drawing/2014/main" id="{F181279E-4A25-4C06-AC3E-DD484486E99E}"/>
              </a:ext>
            </a:extLst>
          </p:cNvPr>
          <p:cNvCxnSpPr/>
          <p:nvPr userDrawn="1"/>
        </p:nvCxnSpPr>
        <p:spPr>
          <a:xfrm>
            <a:off x="940025" y="4043588"/>
            <a:ext cx="406908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Łącznik prosty 89">
            <a:extLst>
              <a:ext uri="{FF2B5EF4-FFF2-40B4-BE49-F238E27FC236}">
                <a16:creationId xmlns:a16="http://schemas.microsoft.com/office/drawing/2014/main" id="{B4474904-40E3-4615-B2E6-774159563047}"/>
              </a:ext>
            </a:extLst>
          </p:cNvPr>
          <p:cNvCxnSpPr/>
          <p:nvPr userDrawn="1"/>
        </p:nvCxnSpPr>
        <p:spPr>
          <a:xfrm>
            <a:off x="7314351" y="2913559"/>
            <a:ext cx="406908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Łącznik prosty 90">
            <a:extLst>
              <a:ext uri="{FF2B5EF4-FFF2-40B4-BE49-F238E27FC236}">
                <a16:creationId xmlns:a16="http://schemas.microsoft.com/office/drawing/2014/main" id="{F07585DD-C644-4DA0-8B68-A0E1AD3EE09B}"/>
              </a:ext>
            </a:extLst>
          </p:cNvPr>
          <p:cNvCxnSpPr/>
          <p:nvPr userDrawn="1"/>
        </p:nvCxnSpPr>
        <p:spPr>
          <a:xfrm>
            <a:off x="7315259" y="4043588"/>
            <a:ext cx="406908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Łącznik prosty 91">
            <a:extLst>
              <a:ext uri="{FF2B5EF4-FFF2-40B4-BE49-F238E27FC236}">
                <a16:creationId xmlns:a16="http://schemas.microsoft.com/office/drawing/2014/main" id="{D24FEA3C-C05C-407B-B68B-2614F9A64317}"/>
              </a:ext>
            </a:extLst>
          </p:cNvPr>
          <p:cNvCxnSpPr/>
          <p:nvPr userDrawn="1"/>
        </p:nvCxnSpPr>
        <p:spPr>
          <a:xfrm>
            <a:off x="7314351" y="5180251"/>
            <a:ext cx="406908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Wykres — symbol zastępczy 3" descr="Diagram finansowania">
            <a:extLst>
              <a:ext uri="{FF2B5EF4-FFF2-40B4-BE49-F238E27FC236}">
                <a16:creationId xmlns:a16="http://schemas.microsoft.com/office/drawing/2014/main" id="{F3103F9C-FB5A-4708-903D-6EACBC625172}"/>
              </a:ext>
            </a:extLst>
          </p:cNvPr>
          <p:cNvSpPr>
            <a:spLocks noGrp="1"/>
          </p:cNvSpPr>
          <p:nvPr>
            <p:ph type="chart" sz="quarter" idx="82"/>
          </p:nvPr>
        </p:nvSpPr>
        <p:spPr>
          <a:xfrm>
            <a:off x="3775718" y="2496393"/>
            <a:ext cx="4640575" cy="3481263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</a:lstStyle>
          <a:p>
            <a:pPr rtl="0"/>
            <a:r>
              <a:rPr lang="pl-PL"/>
              <a:t>Kliknij ikonę, aby dodać wykres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655235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 descr="Kieliszek, filiżanki i naczynia na stole">
            <a:extLst>
              <a:ext uri="{FF2B5EF4-FFF2-40B4-BE49-F238E27FC236}">
                <a16:creationId xmlns:a16="http://schemas.microsoft.com/office/drawing/2014/main" id="{D05799BA-ECD2-4CD6-8250-EA03F132B9BA}"/>
              </a:ext>
            </a:extLst>
          </p:cNvPr>
          <p:cNvSpPr/>
          <p:nvPr userDrawn="1"/>
        </p:nvSpPr>
        <p:spPr>
          <a:xfrm>
            <a:off x="0" y="1133856"/>
            <a:ext cx="5998464" cy="4590288"/>
          </a:xfrm>
          <a:prstGeom prst="rect">
            <a:avLst/>
          </a:prstGeom>
          <a:blipFill>
            <a:blip r:embed="rId2"/>
            <a:srcRect/>
            <a:stretch>
              <a:fillRect l="-11" r="-1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11" name="Prostokąt 10" descr="Zamaskowanie śladu pędzla">
            <a:extLst>
              <a:ext uri="{FF2B5EF4-FFF2-40B4-BE49-F238E27FC236}">
                <a16:creationId xmlns:a16="http://schemas.microsoft.com/office/drawing/2014/main" id="{E5FBC040-9C06-484E-B57F-7F574589FF0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 l="-22" r="-2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95F031D-510E-4663-BF87-CD265E4A7E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6631" y="1030515"/>
            <a:ext cx="5292000" cy="885315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pl-PL" dirty="0"/>
              <a:t>KLIKNIJ, ABY EDYTOWAĆ TYTUŁ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id="{24CDB312-4D1B-447F-97E7-ABE93A3DE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5361" y="2114730"/>
            <a:ext cx="5533990" cy="2997929"/>
          </a:xfrm>
        </p:spPr>
        <p:txBody>
          <a:bodyPr rtlCol="0">
            <a:normAutofit/>
          </a:bodyPr>
          <a:lstStyle>
            <a:lvl1pPr marL="230400" indent="-228600">
              <a:lnSpc>
                <a:spcPct val="100000"/>
              </a:lnSpc>
              <a:spcBef>
                <a:spcPts val="600"/>
              </a:spcBef>
              <a:buClr>
                <a:srgbClr val="9D0000"/>
              </a:buClr>
              <a:buFont typeface="Arial" panose="020B0604020202020204" pitchFamily="34" charset="0"/>
              <a:buChar char="•"/>
              <a:defRPr sz="2100" i="0"/>
            </a:lvl1pPr>
            <a:lvl2pPr marL="344700" indent="-342900">
              <a:lnSpc>
                <a:spcPct val="100000"/>
              </a:lnSpc>
              <a:spcBef>
                <a:spcPts val="600"/>
              </a:spcBef>
              <a:buClr>
                <a:srgbClr val="9D0000"/>
              </a:buClr>
              <a:buFont typeface="Arial" panose="020B0604020202020204" pitchFamily="34" charset="0"/>
              <a:buChar char="•"/>
              <a:defRPr sz="2100" i="1"/>
            </a:lvl2pPr>
            <a:lvl3pPr marL="230400">
              <a:lnSpc>
                <a:spcPct val="100000"/>
              </a:lnSpc>
              <a:spcBef>
                <a:spcPts val="600"/>
              </a:spcBef>
              <a:defRPr sz="2100" i="1"/>
            </a:lvl3pPr>
            <a:lvl4pPr marL="230400">
              <a:lnSpc>
                <a:spcPct val="100000"/>
              </a:lnSpc>
              <a:spcBef>
                <a:spcPts val="600"/>
              </a:spcBef>
              <a:defRPr sz="2100" i="1"/>
            </a:lvl4pPr>
            <a:lvl5pPr marL="230400">
              <a:lnSpc>
                <a:spcPct val="100000"/>
              </a:lnSpc>
              <a:spcBef>
                <a:spcPts val="600"/>
              </a:spcBef>
              <a:defRPr sz="2100" i="1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6" name="Stopka — symbol zastępczy 5">
            <a:extLst>
              <a:ext uri="{FF2B5EF4-FFF2-40B4-BE49-F238E27FC236}">
                <a16:creationId xmlns:a16="http://schemas.microsoft.com/office/drawing/2014/main" id="{D12FBE19-D2C9-41FC-A797-CF4A863F3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:a16="http://schemas.microsoft.com/office/drawing/2014/main" id="{83F0F4E3-5500-460C-AB20-C7CE0A3FB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470E458-E7C2-4395-B75D-476A174CEE45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10" name="Owal 9">
            <a:extLst>
              <a:ext uri="{FF2B5EF4-FFF2-40B4-BE49-F238E27FC236}">
                <a16:creationId xmlns:a16="http://schemas.microsoft.com/office/drawing/2014/main" id="{1EDFCD21-B871-4944-9E6C-ABFDA63AC6FD}"/>
              </a:ext>
            </a:extLst>
          </p:cNvPr>
          <p:cNvSpPr/>
          <p:nvPr userDrawn="1"/>
        </p:nvSpPr>
        <p:spPr>
          <a:xfrm>
            <a:off x="11066240" y="5998544"/>
            <a:ext cx="320040" cy="320040"/>
          </a:xfrm>
          <a:prstGeom prst="ellipse">
            <a:avLst/>
          </a:prstGeom>
          <a:noFill/>
          <a:ln w="6350">
            <a:solidFill>
              <a:srgbClr val="8D6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039BD365-42F3-4F69-886B-478D54864737}"/>
              </a:ext>
            </a:extLst>
          </p:cNvPr>
          <p:cNvCxnSpPr/>
          <p:nvPr userDrawn="1"/>
        </p:nvCxnSpPr>
        <p:spPr>
          <a:xfrm>
            <a:off x="6337997" y="1979045"/>
            <a:ext cx="4716000" cy="0"/>
          </a:xfrm>
          <a:prstGeom prst="line">
            <a:avLst/>
          </a:prstGeom>
          <a:ln w="127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Obraz — symbol zastępczy 2">
            <a:extLst>
              <a:ext uri="{FF2B5EF4-FFF2-40B4-BE49-F238E27FC236}">
                <a16:creationId xmlns:a16="http://schemas.microsoft.com/office/drawing/2014/main" id="{280FA08D-85FA-44C3-8767-041020BA4734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943519" y="5736021"/>
            <a:ext cx="824400" cy="57150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pl-PL"/>
              <a:t>Kliknij ikonę, aby dodać obraz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698657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 podziękowani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 descr="Kieliszki na stole">
            <a:extLst>
              <a:ext uri="{FF2B5EF4-FFF2-40B4-BE49-F238E27FC236}">
                <a16:creationId xmlns:a16="http://schemas.microsoft.com/office/drawing/2014/main" id="{26EA01E0-35F5-4371-9D8C-7F3A16EBAEDF}"/>
              </a:ext>
            </a:extLst>
          </p:cNvPr>
          <p:cNvSpPr/>
          <p:nvPr userDrawn="1"/>
        </p:nvSpPr>
        <p:spPr>
          <a:xfrm>
            <a:off x="0" y="758952"/>
            <a:ext cx="6190488" cy="6099048"/>
          </a:xfrm>
          <a:prstGeom prst="rect">
            <a:avLst/>
          </a:prstGeom>
          <a:blipFill>
            <a:blip r:embed="rId2"/>
            <a:srcRect/>
            <a:stretch>
              <a:fillRect l="-31" r="-3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15" name="Prostokąt 14" descr="Zamaskowanie śladu pędzla">
            <a:extLst>
              <a:ext uri="{FF2B5EF4-FFF2-40B4-BE49-F238E27FC236}">
                <a16:creationId xmlns:a16="http://schemas.microsoft.com/office/drawing/2014/main" id="{F28DE59C-954D-4B4D-A240-A9111C89F6A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 l="-22" r="-2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6" name="Stopka — symbol zastępczy 5">
            <a:extLst>
              <a:ext uri="{FF2B5EF4-FFF2-40B4-BE49-F238E27FC236}">
                <a16:creationId xmlns:a16="http://schemas.microsoft.com/office/drawing/2014/main" id="{D12FBE19-D2C9-41FC-A797-CF4A863F3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51740" y="286747"/>
            <a:ext cx="4114800" cy="365125"/>
          </a:xfrm>
        </p:spPr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17" name="Układ tytułu podziękowań">
            <a:extLst>
              <a:ext uri="{FF2B5EF4-FFF2-40B4-BE49-F238E27FC236}">
                <a16:creationId xmlns:a16="http://schemas.microsoft.com/office/drawing/2014/main" id="{E329346F-CCD7-4FB0-98B2-13C3DB0AA1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0540" y="884136"/>
            <a:ext cx="4896000" cy="894117"/>
          </a:xfrm>
        </p:spPr>
        <p:txBody>
          <a:bodyPr rtlCol="0">
            <a:noAutofit/>
          </a:bodyPr>
          <a:lstStyle>
            <a:lvl1pPr algn="r">
              <a:defRPr sz="5200" b="1">
                <a:solidFill>
                  <a:schemeClr val="tx1"/>
                </a:solidFill>
              </a:defRPr>
            </a:lvl1pPr>
          </a:lstStyle>
          <a:p>
            <a:pPr rtl="0"/>
            <a:r>
              <a:rPr lang="pl-PL" dirty="0"/>
              <a:t>DZIĘKUJEMY!</a:t>
            </a:r>
          </a:p>
        </p:txBody>
      </p: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id="{05BAF915-A340-4955-812D-8F555BDB4102}"/>
              </a:ext>
            </a:extLst>
          </p:cNvPr>
          <p:cNvCxnSpPr/>
          <p:nvPr userDrawn="1"/>
        </p:nvCxnSpPr>
        <p:spPr>
          <a:xfrm>
            <a:off x="6565392" y="1729437"/>
            <a:ext cx="4718304" cy="0"/>
          </a:xfrm>
          <a:prstGeom prst="line">
            <a:avLst/>
          </a:prstGeom>
          <a:ln w="127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Obraz — symbol zastępczy 14" descr="Twoje logo">
            <a:extLst>
              <a:ext uri="{FF2B5EF4-FFF2-40B4-BE49-F238E27FC236}">
                <a16:creationId xmlns:a16="http://schemas.microsoft.com/office/drawing/2014/main" id="{DE1A1E87-77E1-4901-A7FE-5FFA9F5B4BBD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709655" y="2449546"/>
            <a:ext cx="1646237" cy="1149350"/>
          </a:xfrm>
          <a:noFill/>
        </p:spPr>
        <p:txBody>
          <a:bodyPr wrap="square" lIns="46800" rIns="46800" rtlCol="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400">
                <a:solidFill>
                  <a:srgbClr val="8D6347"/>
                </a:solidFill>
              </a:defRPr>
            </a:lvl1pPr>
          </a:lstStyle>
          <a:p>
            <a:pPr rtl="0"/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20" name="Tekst — symbol zastępczy 10">
            <a:extLst>
              <a:ext uri="{FF2B5EF4-FFF2-40B4-BE49-F238E27FC236}">
                <a16:creationId xmlns:a16="http://schemas.microsoft.com/office/drawing/2014/main" id="{6A0BD12F-1E2D-481D-BBF0-A56B2BD0D5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70540" y="3781118"/>
            <a:ext cx="4896000" cy="664762"/>
          </a:xfrm>
        </p:spPr>
        <p:txBody>
          <a:bodyPr rtlCol="0">
            <a:noAutofit/>
          </a:bodyPr>
          <a:lstStyle>
            <a:lvl1pPr marL="0" indent="0" algn="r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pl-PL" dirty="0"/>
              <a:t>Imię i nazwisko prelegenta</a:t>
            </a:r>
          </a:p>
        </p:txBody>
      </p:sp>
      <p:sp>
        <p:nvSpPr>
          <p:cNvPr id="21" name="Tekst — symbol zastępczy 10">
            <a:extLst>
              <a:ext uri="{FF2B5EF4-FFF2-40B4-BE49-F238E27FC236}">
                <a16:creationId xmlns:a16="http://schemas.microsoft.com/office/drawing/2014/main" id="{FAC44F14-FD8B-4299-8C06-FB93B882538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70540" y="4362699"/>
            <a:ext cx="4896000" cy="265403"/>
          </a:xfrm>
        </p:spPr>
        <p:txBody>
          <a:bodyPr rtlCol="0">
            <a:noAutofit/>
          </a:bodyPr>
          <a:lstStyle>
            <a:lvl1pPr marL="0" indent="0" algn="r">
              <a:buNone/>
              <a:defRPr sz="1800" b="0" i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pl-PL" dirty="0"/>
              <a:t>Adres e-mail:</a:t>
            </a:r>
          </a:p>
        </p:txBody>
      </p:sp>
      <p:sp>
        <p:nvSpPr>
          <p:cNvPr id="22" name="Tekst — symbol zastępczy 10">
            <a:extLst>
              <a:ext uri="{FF2B5EF4-FFF2-40B4-BE49-F238E27FC236}">
                <a16:creationId xmlns:a16="http://schemas.microsoft.com/office/drawing/2014/main" id="{C3CE0E11-D8F9-40F9-B542-06B00FA4FC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70540" y="4628102"/>
            <a:ext cx="4896000" cy="373961"/>
          </a:xfrm>
        </p:spPr>
        <p:txBody>
          <a:bodyPr rtlCol="0">
            <a:noAutofit/>
          </a:bodyPr>
          <a:lstStyle>
            <a:lvl1pPr marL="0" indent="0" algn="r">
              <a:buNone/>
              <a:defRPr sz="2400" b="0" i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pl-PL" dirty="0"/>
              <a:t>poczta_prelegenta@witryna.com</a:t>
            </a:r>
          </a:p>
        </p:txBody>
      </p:sp>
      <p:sp>
        <p:nvSpPr>
          <p:cNvPr id="23" name="Tekst — symbol zastępczy 10">
            <a:extLst>
              <a:ext uri="{FF2B5EF4-FFF2-40B4-BE49-F238E27FC236}">
                <a16:creationId xmlns:a16="http://schemas.microsoft.com/office/drawing/2014/main" id="{4D4FB496-FE3D-4CC5-83B0-B2793EFEF00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70540" y="5040876"/>
            <a:ext cx="4896000" cy="252891"/>
          </a:xfrm>
        </p:spPr>
        <p:txBody>
          <a:bodyPr rtlCol="0">
            <a:noAutofit/>
          </a:bodyPr>
          <a:lstStyle>
            <a:lvl1pPr marL="0" indent="0" algn="r">
              <a:buNone/>
              <a:defRPr sz="1800" b="0" i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pl-PL" dirty="0"/>
              <a:t>Telefon:</a:t>
            </a:r>
          </a:p>
        </p:txBody>
      </p:sp>
      <p:sp>
        <p:nvSpPr>
          <p:cNvPr id="24" name="Tekst — symbol zastępczy 10">
            <a:extLst>
              <a:ext uri="{FF2B5EF4-FFF2-40B4-BE49-F238E27FC236}">
                <a16:creationId xmlns:a16="http://schemas.microsoft.com/office/drawing/2014/main" id="{00F0D864-E0B5-4A45-A4DF-4334FDD7B1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70540" y="5293767"/>
            <a:ext cx="4896000" cy="566921"/>
          </a:xfrm>
        </p:spPr>
        <p:txBody>
          <a:bodyPr rtlCol="0">
            <a:noAutofit/>
          </a:bodyPr>
          <a:lstStyle>
            <a:lvl1pPr marL="0" indent="0" algn="r">
              <a:buNone/>
              <a:defRPr sz="2400" b="0" i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pl-PL" dirty="0"/>
              <a:t>+7 888 999-000-11</a:t>
            </a:r>
          </a:p>
        </p:txBody>
      </p:sp>
    </p:spTree>
    <p:extLst>
      <p:ext uri="{BB962C8B-B14F-4D97-AF65-F5344CB8AC3E}">
        <p14:creationId xmlns:p14="http://schemas.microsoft.com/office/powerpoint/2010/main" val="3261608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390A20B4-6B07-46D4-988D-DBEB544368D0}"/>
              </a:ext>
            </a:extLst>
          </p:cNvPr>
          <p:cNvSpPr/>
          <p:nvPr userDrawn="1"/>
        </p:nvSpPr>
        <p:spPr>
          <a:xfrm>
            <a:off x="0" y="0"/>
            <a:ext cx="12192000" cy="4169664"/>
          </a:xfrm>
          <a:prstGeom prst="rect">
            <a:avLst/>
          </a:prstGeom>
          <a:blipFill>
            <a:blip r:embed="rId2"/>
            <a:srcRect/>
            <a:stretch>
              <a:fillRect t="-27" b="-2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6" name="Prostokąt 5" descr="Zamaskowanie śladu pędzla">
            <a:extLst>
              <a:ext uri="{FF2B5EF4-FFF2-40B4-BE49-F238E27FC236}">
                <a16:creationId xmlns:a16="http://schemas.microsoft.com/office/drawing/2014/main" id="{711F6639-CBD0-4C8A-8EF9-F2CC36C9EF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 l="-22" r="-2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6041A2D-ABDE-480C-AB32-045C191398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7" y="4326233"/>
            <a:ext cx="10515600" cy="809566"/>
          </a:xfrm>
        </p:spPr>
        <p:txBody>
          <a:bodyPr rtlCol="0">
            <a:normAutofit/>
          </a:bodyPr>
          <a:lstStyle>
            <a:lvl1pPr algn="ctr">
              <a:defRPr sz="3200"/>
            </a:lvl1pPr>
          </a:lstStyle>
          <a:p>
            <a:pPr rtl="0"/>
            <a:r>
              <a:rPr lang="pl-PL" dirty="0"/>
              <a:t>KLIKNIJ, ABY EDYTOWAĆ STYL WZORCA TYTUŁU</a:t>
            </a:r>
          </a:p>
        </p:txBody>
      </p:sp>
      <p:sp>
        <p:nvSpPr>
          <p:cNvPr id="3" name="Data — symbol zastępczy 2">
            <a:extLst>
              <a:ext uri="{FF2B5EF4-FFF2-40B4-BE49-F238E27FC236}">
                <a16:creationId xmlns:a16="http://schemas.microsoft.com/office/drawing/2014/main" id="{AD2437AC-C786-43E7-929A-855637950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C3EDAF6C-1374-401C-A434-FB218AE9E931}" type="datetime1">
              <a:rPr lang="pl-PL" smtClean="0"/>
              <a:t>07.12.2020</a:t>
            </a:fld>
            <a:endParaRPr lang="pl-PL" dirty="0"/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07720D3E-4D0E-4BDD-B620-8E9C6BCD0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endParaRPr lang="pl-PL" dirty="0"/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75F94F75-329A-4132-BE8F-030145C97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470E458-E7C2-4395-B75D-476A174CEE45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id="{B3648138-4C46-4CBA-BAE1-4631A0564817}"/>
              </a:ext>
            </a:extLst>
          </p:cNvPr>
          <p:cNvSpPr/>
          <p:nvPr userDrawn="1"/>
        </p:nvSpPr>
        <p:spPr>
          <a:xfrm>
            <a:off x="11066240" y="5998544"/>
            <a:ext cx="320040" cy="320040"/>
          </a:xfrm>
          <a:prstGeom prst="ellipse">
            <a:avLst/>
          </a:prstGeom>
          <a:noFill/>
          <a:ln w="6350">
            <a:solidFill>
              <a:srgbClr val="8D6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9" name="Obraz — symbol zastępczy 2">
            <a:extLst>
              <a:ext uri="{FF2B5EF4-FFF2-40B4-BE49-F238E27FC236}">
                <a16:creationId xmlns:a16="http://schemas.microsoft.com/office/drawing/2014/main" id="{68E6C031-0B7B-4A1F-B78B-87ACBE781CBE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943519" y="5736021"/>
            <a:ext cx="824400" cy="57150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pl-PL"/>
              <a:t>Kliknij ikonę, aby dodać obraz</a:t>
            </a:r>
            <a:endParaRPr lang="pl-PL" dirty="0"/>
          </a:p>
        </p:txBody>
      </p: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823827E5-BBC8-407C-8683-18B54D1003FD}"/>
              </a:ext>
            </a:extLst>
          </p:cNvPr>
          <p:cNvCxnSpPr/>
          <p:nvPr userDrawn="1"/>
        </p:nvCxnSpPr>
        <p:spPr>
          <a:xfrm>
            <a:off x="3738000" y="5090155"/>
            <a:ext cx="4716000" cy="0"/>
          </a:xfrm>
          <a:prstGeom prst="line">
            <a:avLst/>
          </a:prstGeom>
          <a:ln w="127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79289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 cyta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17C2F7-CB66-4CB8-B26F-7B3C64D575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6" y="757392"/>
            <a:ext cx="10515600" cy="704696"/>
          </a:xfrm>
        </p:spPr>
        <p:txBody>
          <a:bodyPr rtlCol="0" anchor="b" anchorCtr="0">
            <a:normAutofit/>
          </a:bodyPr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rtl="0"/>
            <a:r>
              <a:rPr lang="pl-PL" dirty="0"/>
              <a:t>KLIKNIJ, ABY EDYTOWAĆ STYL WZORCA TYTUŁU</a:t>
            </a:r>
          </a:p>
        </p:txBody>
      </p:sp>
      <p:sp>
        <p:nvSpPr>
          <p:cNvPr id="5" name="Data — symbol zastępczy 4">
            <a:extLst>
              <a:ext uri="{FF2B5EF4-FFF2-40B4-BE49-F238E27FC236}">
                <a16:creationId xmlns:a16="http://schemas.microsoft.com/office/drawing/2014/main" id="{F8784BEA-5E31-4B76-8435-68BD500D0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1ECC959-7256-4A47-AB08-E8BDA6DC4140}" type="datetime1">
              <a:rPr lang="pl-PL" smtClean="0"/>
              <a:t>07.12.2020</a:t>
            </a:fld>
            <a:endParaRPr lang="pl-PL" dirty="0"/>
          </a:p>
        </p:txBody>
      </p:sp>
      <p:sp>
        <p:nvSpPr>
          <p:cNvPr id="6" name="Stopka — symbol zastępczy 5">
            <a:extLst>
              <a:ext uri="{FF2B5EF4-FFF2-40B4-BE49-F238E27FC236}">
                <a16:creationId xmlns:a16="http://schemas.microsoft.com/office/drawing/2014/main" id="{E419BEDD-A744-40CE-9FA6-391AD6FC3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51740" y="286747"/>
            <a:ext cx="4114800" cy="365125"/>
          </a:xfrm>
        </p:spPr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:a16="http://schemas.microsoft.com/office/drawing/2014/main" id="{C093815F-F490-4307-9E87-AAF436C71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470E458-E7C2-4395-B75D-476A174CEE45}" type="slidenum">
              <a:rPr lang="pl-PL" smtClean="0"/>
              <a:t>‹#›</a:t>
            </a:fld>
            <a:endParaRPr lang="pl-PL" dirty="0"/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D39C86C5-91F0-4083-8CE5-1B547E5FEA06}"/>
              </a:ext>
            </a:extLst>
          </p:cNvPr>
          <p:cNvCxnSpPr/>
          <p:nvPr userDrawn="1"/>
        </p:nvCxnSpPr>
        <p:spPr>
          <a:xfrm>
            <a:off x="3738000" y="1554169"/>
            <a:ext cx="4716000" cy="0"/>
          </a:xfrm>
          <a:prstGeom prst="line">
            <a:avLst/>
          </a:prstGeom>
          <a:ln w="127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Obraz — symbol zastępczy 2">
            <a:extLst>
              <a:ext uri="{FF2B5EF4-FFF2-40B4-BE49-F238E27FC236}">
                <a16:creationId xmlns:a16="http://schemas.microsoft.com/office/drawing/2014/main" id="{F2ACB6B7-AA9C-4400-AE52-4698E1110F22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943519" y="5736021"/>
            <a:ext cx="824400" cy="57150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24" name="Prostokąt 23" descr="Miejsce na ślad pędzla">
            <a:extLst>
              <a:ext uri="{FF2B5EF4-FFF2-40B4-BE49-F238E27FC236}">
                <a16:creationId xmlns:a16="http://schemas.microsoft.com/office/drawing/2014/main" id="{D96D18D3-B702-4651-BEF4-0E6B09A7D555}"/>
              </a:ext>
            </a:extLst>
          </p:cNvPr>
          <p:cNvSpPr/>
          <p:nvPr userDrawn="1"/>
        </p:nvSpPr>
        <p:spPr>
          <a:xfrm>
            <a:off x="548640" y="1733508"/>
            <a:ext cx="1874520" cy="1746504"/>
          </a:xfrm>
          <a:prstGeom prst="rect">
            <a:avLst/>
          </a:prstGeom>
          <a:blipFill dpi="0" rotWithShape="1">
            <a:blip r:embed="rId2">
              <a:alphaModFix amt="35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 t="-413" b="-41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34" name="Tekst — symbol zastępczy 3">
            <a:extLst>
              <a:ext uri="{FF2B5EF4-FFF2-40B4-BE49-F238E27FC236}">
                <a16:creationId xmlns:a16="http://schemas.microsoft.com/office/drawing/2014/main" id="{652C9FD8-1460-4E64-B8BC-CA45BA7C4B66}"/>
              </a:ext>
            </a:extLst>
          </p:cNvPr>
          <p:cNvSpPr>
            <a:spLocks noGrp="1"/>
          </p:cNvSpPr>
          <p:nvPr>
            <p:ph type="body" sz="half" idx="34"/>
          </p:nvPr>
        </p:nvSpPr>
        <p:spPr>
          <a:xfrm>
            <a:off x="8906157" y="2871468"/>
            <a:ext cx="2560383" cy="330454"/>
          </a:xfrm>
        </p:spPr>
        <p:txBody>
          <a:bodyPr rtlCol="0">
            <a:noAutofit/>
          </a:bodyPr>
          <a:lstStyle>
            <a:lvl1pPr marL="0" indent="0" algn="r">
              <a:lnSpc>
                <a:spcPct val="85000"/>
              </a:lnSpc>
              <a:buNone/>
              <a:defRPr lang="en-US" sz="16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36" name="Tekst — symbol zastępczy 3">
            <a:extLst>
              <a:ext uri="{FF2B5EF4-FFF2-40B4-BE49-F238E27FC236}">
                <a16:creationId xmlns:a16="http://schemas.microsoft.com/office/drawing/2014/main" id="{2B2471E0-ECA3-4640-BFDE-00A4244C2547}"/>
              </a:ext>
            </a:extLst>
          </p:cNvPr>
          <p:cNvSpPr>
            <a:spLocks noGrp="1"/>
          </p:cNvSpPr>
          <p:nvPr>
            <p:ph type="body" sz="half" idx="66" hasCustomPrompt="1"/>
          </p:nvPr>
        </p:nvSpPr>
        <p:spPr>
          <a:xfrm>
            <a:off x="2395166" y="2025155"/>
            <a:ext cx="9071374" cy="877359"/>
          </a:xfr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600" b="0" i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dirty="0"/>
              <a:t>Kliknij, aby edytować style wzorców tekstu</a:t>
            </a:r>
          </a:p>
        </p:txBody>
      </p:sp>
      <p:sp>
        <p:nvSpPr>
          <p:cNvPr id="37" name="Tekst — symbol zastępczy 3">
            <a:extLst>
              <a:ext uri="{FF2B5EF4-FFF2-40B4-BE49-F238E27FC236}">
                <a16:creationId xmlns:a16="http://schemas.microsoft.com/office/drawing/2014/main" id="{8BACAAC9-DC1B-45F5-8B83-C468D78DB910}"/>
              </a:ext>
            </a:extLst>
          </p:cNvPr>
          <p:cNvSpPr>
            <a:spLocks noGrp="1"/>
          </p:cNvSpPr>
          <p:nvPr>
            <p:ph type="body" sz="half" idx="67"/>
          </p:nvPr>
        </p:nvSpPr>
        <p:spPr>
          <a:xfrm>
            <a:off x="8906157" y="3152107"/>
            <a:ext cx="2560383" cy="330454"/>
          </a:xfrm>
        </p:spPr>
        <p:txBody>
          <a:bodyPr rtlCol="0">
            <a:noAutofit/>
          </a:bodyPr>
          <a:lstStyle>
            <a:lvl1pPr marL="0" indent="0" algn="r">
              <a:lnSpc>
                <a:spcPct val="85000"/>
              </a:lnSpc>
              <a:buNone/>
              <a:defRPr lang="en-US" sz="1600" b="0" i="1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cxnSp>
        <p:nvCxnSpPr>
          <p:cNvPr id="38" name="Łącznik prosty 37">
            <a:extLst>
              <a:ext uri="{FF2B5EF4-FFF2-40B4-BE49-F238E27FC236}">
                <a16:creationId xmlns:a16="http://schemas.microsoft.com/office/drawing/2014/main" id="{433BF02C-5128-4705-BDAA-A36BA2E50DFF}"/>
              </a:ext>
            </a:extLst>
          </p:cNvPr>
          <p:cNvCxnSpPr/>
          <p:nvPr userDrawn="1"/>
        </p:nvCxnSpPr>
        <p:spPr>
          <a:xfrm>
            <a:off x="5602224" y="3383046"/>
            <a:ext cx="987552" cy="0"/>
          </a:xfrm>
          <a:prstGeom prst="line">
            <a:avLst/>
          </a:prstGeom>
          <a:ln w="127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9" name="Prostokąt 38" descr="Miejsce na ślad pędzla">
            <a:extLst>
              <a:ext uri="{FF2B5EF4-FFF2-40B4-BE49-F238E27FC236}">
                <a16:creationId xmlns:a16="http://schemas.microsoft.com/office/drawing/2014/main" id="{5D721349-BDDA-47F4-BB33-DDAB2DD44F1B}"/>
              </a:ext>
            </a:extLst>
          </p:cNvPr>
          <p:cNvSpPr/>
          <p:nvPr userDrawn="1"/>
        </p:nvSpPr>
        <p:spPr>
          <a:xfrm>
            <a:off x="548640" y="3681508"/>
            <a:ext cx="1874520" cy="1746504"/>
          </a:xfrm>
          <a:prstGeom prst="rect">
            <a:avLst/>
          </a:prstGeom>
          <a:blipFill dpi="0" rotWithShape="1">
            <a:blip r:embed="rId2">
              <a:alphaModFix amt="35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 t="-413" b="-41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40" name="Tekst — symbol zastępczy 3">
            <a:extLst>
              <a:ext uri="{FF2B5EF4-FFF2-40B4-BE49-F238E27FC236}">
                <a16:creationId xmlns:a16="http://schemas.microsoft.com/office/drawing/2014/main" id="{9BD9BC82-9664-4610-A1BC-90E5F4CC736E}"/>
              </a:ext>
            </a:extLst>
          </p:cNvPr>
          <p:cNvSpPr>
            <a:spLocks noGrp="1"/>
          </p:cNvSpPr>
          <p:nvPr>
            <p:ph type="body" sz="half" idx="68"/>
          </p:nvPr>
        </p:nvSpPr>
        <p:spPr>
          <a:xfrm>
            <a:off x="8906157" y="4819468"/>
            <a:ext cx="2560383" cy="330454"/>
          </a:xfrm>
        </p:spPr>
        <p:txBody>
          <a:bodyPr rtlCol="0">
            <a:noAutofit/>
          </a:bodyPr>
          <a:lstStyle>
            <a:lvl1pPr marL="0" indent="0" algn="r">
              <a:lnSpc>
                <a:spcPct val="85000"/>
              </a:lnSpc>
              <a:buNone/>
              <a:defRPr lang="en-US" sz="16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42" name="Tekst — symbol zastępczy 3">
            <a:extLst>
              <a:ext uri="{FF2B5EF4-FFF2-40B4-BE49-F238E27FC236}">
                <a16:creationId xmlns:a16="http://schemas.microsoft.com/office/drawing/2014/main" id="{7879E591-AFC3-45A3-9875-660930C57AF4}"/>
              </a:ext>
            </a:extLst>
          </p:cNvPr>
          <p:cNvSpPr>
            <a:spLocks noGrp="1"/>
          </p:cNvSpPr>
          <p:nvPr>
            <p:ph type="body" sz="half" idx="70" hasCustomPrompt="1"/>
          </p:nvPr>
        </p:nvSpPr>
        <p:spPr>
          <a:xfrm>
            <a:off x="2395166" y="3973155"/>
            <a:ext cx="9071374" cy="877359"/>
          </a:xfr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600" b="0" i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dirty="0"/>
              <a:t>Kliknij, aby edytować style wzorców tekstu</a:t>
            </a:r>
          </a:p>
        </p:txBody>
      </p:sp>
      <p:sp>
        <p:nvSpPr>
          <p:cNvPr id="43" name="Tekst — symbol zastępczy 3">
            <a:extLst>
              <a:ext uri="{FF2B5EF4-FFF2-40B4-BE49-F238E27FC236}">
                <a16:creationId xmlns:a16="http://schemas.microsoft.com/office/drawing/2014/main" id="{274C99EA-E9EB-43A8-8807-6DD5323F881E}"/>
              </a:ext>
            </a:extLst>
          </p:cNvPr>
          <p:cNvSpPr>
            <a:spLocks noGrp="1"/>
          </p:cNvSpPr>
          <p:nvPr>
            <p:ph type="body" sz="half" idx="71"/>
          </p:nvPr>
        </p:nvSpPr>
        <p:spPr>
          <a:xfrm>
            <a:off x="8906157" y="5100107"/>
            <a:ext cx="2560383" cy="330454"/>
          </a:xfrm>
        </p:spPr>
        <p:txBody>
          <a:bodyPr rtlCol="0">
            <a:noAutofit/>
          </a:bodyPr>
          <a:lstStyle>
            <a:lvl1pPr marL="0" indent="0" algn="r">
              <a:lnSpc>
                <a:spcPct val="85000"/>
              </a:lnSpc>
              <a:buNone/>
              <a:defRPr lang="en-US" sz="1600" b="0" i="1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44" name="Obraz — symbol zastępczy 7">
            <a:extLst>
              <a:ext uri="{FF2B5EF4-FFF2-40B4-BE49-F238E27FC236}">
                <a16:creationId xmlns:a16="http://schemas.microsoft.com/office/drawing/2014/main" id="{74E5C1DF-1CF3-431D-8289-3A269EFD1DFE}"/>
              </a:ext>
            </a:extLst>
          </p:cNvPr>
          <p:cNvSpPr>
            <a:spLocks noGrp="1"/>
          </p:cNvSpPr>
          <p:nvPr>
            <p:ph type="pic" sz="quarter" idx="75"/>
          </p:nvPr>
        </p:nvSpPr>
        <p:spPr>
          <a:xfrm>
            <a:off x="884204" y="2021109"/>
            <a:ext cx="1162800" cy="1162800"/>
          </a:xfrm>
          <a:prstGeom prst="ellipse">
            <a:avLst/>
          </a:prstGeom>
          <a:ln w="12700">
            <a:solidFill>
              <a:srgbClr val="8D6347"/>
            </a:solidFill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46" name="Obraz — symbol zastępczy 7">
            <a:extLst>
              <a:ext uri="{FF2B5EF4-FFF2-40B4-BE49-F238E27FC236}">
                <a16:creationId xmlns:a16="http://schemas.microsoft.com/office/drawing/2014/main" id="{62765A35-4E4D-481A-AD5D-F689CCD638E4}"/>
              </a:ext>
            </a:extLst>
          </p:cNvPr>
          <p:cNvSpPr>
            <a:spLocks noGrp="1"/>
          </p:cNvSpPr>
          <p:nvPr>
            <p:ph type="pic" sz="quarter" idx="76"/>
          </p:nvPr>
        </p:nvSpPr>
        <p:spPr>
          <a:xfrm>
            <a:off x="884204" y="3973503"/>
            <a:ext cx="1162800" cy="1162800"/>
          </a:xfrm>
          <a:prstGeom prst="ellipse">
            <a:avLst/>
          </a:prstGeom>
          <a:ln w="12700">
            <a:solidFill>
              <a:srgbClr val="8D6347"/>
            </a:solidFill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pl-PL"/>
              <a:t>Kliknij ikonę, aby dodać obraz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242974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 z teks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17C2F7-CB66-4CB8-B26F-7B3C64D575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7" y="757392"/>
            <a:ext cx="10515600" cy="704696"/>
          </a:xfrm>
        </p:spPr>
        <p:txBody>
          <a:bodyPr rtlCol="0" anchor="b" anchorCtr="0"/>
          <a:lstStyle>
            <a:lvl1pPr algn="ctr">
              <a:defRPr sz="3200"/>
            </a:lvl1pPr>
          </a:lstStyle>
          <a:p>
            <a:pPr rtl="0"/>
            <a:r>
              <a:rPr lang="pl-PL" dirty="0"/>
              <a:t>KLIKNIJ, ABY EDYTOWAĆ STYL WZORCA TYTUŁU</a:t>
            </a:r>
          </a:p>
        </p:txBody>
      </p:sp>
      <p:sp>
        <p:nvSpPr>
          <p:cNvPr id="5" name="Data — symbol zastępczy 4">
            <a:extLst>
              <a:ext uri="{FF2B5EF4-FFF2-40B4-BE49-F238E27FC236}">
                <a16:creationId xmlns:a16="http://schemas.microsoft.com/office/drawing/2014/main" id="{F8784BEA-5E31-4B76-8435-68BD500D0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12C78BC-5FAE-4834-A008-A6A720FB644B}" type="datetime1">
              <a:rPr lang="pl-PL" smtClean="0"/>
              <a:t>07.12.2020</a:t>
            </a:fld>
            <a:endParaRPr lang="pl-PL" dirty="0"/>
          </a:p>
        </p:txBody>
      </p:sp>
      <p:sp>
        <p:nvSpPr>
          <p:cNvPr id="6" name="Stopka — symbol zastępczy 5">
            <a:extLst>
              <a:ext uri="{FF2B5EF4-FFF2-40B4-BE49-F238E27FC236}">
                <a16:creationId xmlns:a16="http://schemas.microsoft.com/office/drawing/2014/main" id="{E419BEDD-A744-40CE-9FA6-391AD6FC3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:a16="http://schemas.microsoft.com/office/drawing/2014/main" id="{C093815F-F490-4307-9E87-AAF436C71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470E458-E7C2-4395-B75D-476A174CEE45}" type="slidenum">
              <a:rPr lang="pl-PL" smtClean="0"/>
              <a:t>‹#›</a:t>
            </a:fld>
            <a:endParaRPr lang="pl-PL" dirty="0"/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D39C86C5-91F0-4083-8CE5-1B547E5FEA06}"/>
              </a:ext>
            </a:extLst>
          </p:cNvPr>
          <p:cNvCxnSpPr/>
          <p:nvPr userDrawn="1"/>
        </p:nvCxnSpPr>
        <p:spPr>
          <a:xfrm>
            <a:off x="3738000" y="1554169"/>
            <a:ext cx="4716000" cy="0"/>
          </a:xfrm>
          <a:prstGeom prst="line">
            <a:avLst/>
          </a:prstGeom>
          <a:ln w="127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Podtytuł 2">
            <a:extLst>
              <a:ext uri="{FF2B5EF4-FFF2-40B4-BE49-F238E27FC236}">
                <a16:creationId xmlns:a16="http://schemas.microsoft.com/office/drawing/2014/main" id="{A617DA88-4765-4225-9C56-CD0FFD9D7673}"/>
              </a:ext>
            </a:extLst>
          </p:cNvPr>
          <p:cNvSpPr>
            <a:spLocks noGrp="1"/>
          </p:cNvSpPr>
          <p:nvPr>
            <p:ph type="subTitle" idx="15"/>
          </p:nvPr>
        </p:nvSpPr>
        <p:spPr>
          <a:xfrm>
            <a:off x="838200" y="1632332"/>
            <a:ext cx="10515600" cy="52631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400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/>
              <a:t>Kliknij, aby edytować styl wzorca podtytułu</a:t>
            </a:r>
            <a:endParaRPr lang="pl-PL" dirty="0"/>
          </a:p>
        </p:txBody>
      </p:sp>
      <p:sp>
        <p:nvSpPr>
          <p:cNvPr id="21" name="Obraz — symbol zastępczy 2">
            <a:extLst>
              <a:ext uri="{FF2B5EF4-FFF2-40B4-BE49-F238E27FC236}">
                <a16:creationId xmlns:a16="http://schemas.microsoft.com/office/drawing/2014/main" id="{F2ACB6B7-AA9C-4400-AE52-4698E1110F22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943519" y="5736021"/>
            <a:ext cx="824400" cy="57150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7" name="Tekst — symbol zastępczy 3">
            <a:extLst>
              <a:ext uri="{FF2B5EF4-FFF2-40B4-BE49-F238E27FC236}">
                <a16:creationId xmlns:a16="http://schemas.microsoft.com/office/drawing/2014/main" id="{005754B0-9295-4959-B988-1280E463A93F}"/>
              </a:ext>
            </a:extLst>
          </p:cNvPr>
          <p:cNvSpPr>
            <a:spLocks noGrp="1"/>
          </p:cNvSpPr>
          <p:nvPr>
            <p:ph type="body" sz="half" idx="90"/>
          </p:nvPr>
        </p:nvSpPr>
        <p:spPr>
          <a:xfrm>
            <a:off x="838203" y="2521624"/>
            <a:ext cx="4891812" cy="2927341"/>
          </a:xfr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600" b="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18" name="Tekst — symbol zastępczy 12">
            <a:extLst>
              <a:ext uri="{FF2B5EF4-FFF2-40B4-BE49-F238E27FC236}">
                <a16:creationId xmlns:a16="http://schemas.microsoft.com/office/drawing/2014/main" id="{8D6DC9E5-924D-4DD3-A31B-2D243B49A0D4}"/>
              </a:ext>
            </a:extLst>
          </p:cNvPr>
          <p:cNvSpPr>
            <a:spLocks noGrp="1"/>
          </p:cNvSpPr>
          <p:nvPr>
            <p:ph type="body" sz="quarter" idx="91"/>
          </p:nvPr>
        </p:nvSpPr>
        <p:spPr>
          <a:xfrm>
            <a:off x="6574731" y="2514761"/>
            <a:ext cx="4891812" cy="2934199"/>
          </a:xfrm>
        </p:spPr>
        <p:txBody>
          <a:bodyPr rtlCol="0">
            <a:normAutofit/>
          </a:bodyPr>
          <a:lstStyle>
            <a:lvl1pPr>
              <a:lnSpc>
                <a:spcPct val="100000"/>
              </a:lnSpc>
              <a:buClr>
                <a:srgbClr val="9D0000"/>
              </a:buClr>
              <a:defRPr sz="1600" i="0"/>
            </a:lvl1pPr>
            <a:lvl2pPr marL="396000">
              <a:lnSpc>
                <a:spcPct val="100000"/>
              </a:lnSpc>
              <a:buClr>
                <a:srgbClr val="9D0000"/>
              </a:buClr>
              <a:defRPr sz="1600" i="0"/>
            </a:lvl2pPr>
            <a:lvl3pPr marL="561600">
              <a:lnSpc>
                <a:spcPct val="100000"/>
              </a:lnSpc>
              <a:buClr>
                <a:srgbClr val="9D0000"/>
              </a:buClr>
              <a:defRPr sz="1600" i="0"/>
            </a:lvl3pPr>
            <a:lvl4pPr marL="727200">
              <a:lnSpc>
                <a:spcPct val="100000"/>
              </a:lnSpc>
              <a:buClr>
                <a:srgbClr val="9D0000"/>
              </a:buClr>
              <a:defRPr sz="1600" i="0"/>
            </a:lvl4pPr>
            <a:lvl5pPr marL="892800">
              <a:lnSpc>
                <a:spcPct val="100000"/>
              </a:lnSpc>
              <a:buClr>
                <a:srgbClr val="9D0000"/>
              </a:buClr>
              <a:defRPr sz="1600" i="0"/>
            </a:lvl5pPr>
          </a:lstStyle>
          <a:p>
            <a:pPr lvl="0" rtl="0"/>
            <a:r>
              <a:rPr lang="pl-PL"/>
              <a:t>Edytuj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690661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blon telefo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 descr="Miejsce na ślad pędzla">
            <a:extLst>
              <a:ext uri="{FF2B5EF4-FFF2-40B4-BE49-F238E27FC236}">
                <a16:creationId xmlns:a16="http://schemas.microsoft.com/office/drawing/2014/main" id="{D91B44A9-F70B-48B6-8E13-182147782AE2}"/>
              </a:ext>
            </a:extLst>
          </p:cNvPr>
          <p:cNvSpPr/>
          <p:nvPr userDrawn="1"/>
        </p:nvSpPr>
        <p:spPr>
          <a:xfrm>
            <a:off x="2534412" y="1091422"/>
            <a:ext cx="7123176" cy="5175504"/>
          </a:xfrm>
          <a:prstGeom prst="rect">
            <a:avLst/>
          </a:prstGeom>
          <a:blipFill dpi="0" rotWithShape="1">
            <a:blip r:embed="rId2">
              <a:alphaModFix amt="35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 l="-1258" r="-125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pl-PL" dirty="0"/>
              <a:t>  </a:t>
            </a:r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id="{C671094F-F73C-475D-9540-55DD444F1FF9}"/>
              </a:ext>
            </a:extLst>
          </p:cNvPr>
          <p:cNvSpPr/>
          <p:nvPr userDrawn="1"/>
        </p:nvSpPr>
        <p:spPr>
          <a:xfrm>
            <a:off x="888224" y="1939633"/>
            <a:ext cx="622800" cy="622800"/>
          </a:xfrm>
          <a:prstGeom prst="ellipse">
            <a:avLst/>
          </a:prstGeom>
          <a:solidFill>
            <a:srgbClr val="FFF6E7"/>
          </a:solidFill>
          <a:ln>
            <a:solidFill>
              <a:srgbClr val="8D6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 dirty="0"/>
          </a:p>
        </p:txBody>
      </p:sp>
      <p:sp>
        <p:nvSpPr>
          <p:cNvPr id="4" name="Owal 3">
            <a:extLst>
              <a:ext uri="{FF2B5EF4-FFF2-40B4-BE49-F238E27FC236}">
                <a16:creationId xmlns:a16="http://schemas.microsoft.com/office/drawing/2014/main" id="{C7038C80-39FC-46F2-9E65-573C76CC235F}"/>
              </a:ext>
            </a:extLst>
          </p:cNvPr>
          <p:cNvSpPr/>
          <p:nvPr userDrawn="1"/>
        </p:nvSpPr>
        <p:spPr>
          <a:xfrm>
            <a:off x="9110839" y="1939633"/>
            <a:ext cx="622800" cy="622800"/>
          </a:xfrm>
          <a:prstGeom prst="ellipse">
            <a:avLst/>
          </a:prstGeom>
          <a:solidFill>
            <a:srgbClr val="FFF6E7"/>
          </a:solidFill>
          <a:ln>
            <a:solidFill>
              <a:srgbClr val="8D6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117C2F7-CB66-4CB8-B26F-7B3C64D575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7" y="757392"/>
            <a:ext cx="10515600" cy="704696"/>
          </a:xfrm>
        </p:spPr>
        <p:txBody>
          <a:bodyPr rtlCol="0" anchor="b" anchorCtr="0">
            <a:normAutofit/>
          </a:bodyPr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rtl="0"/>
            <a:r>
              <a:rPr lang="pl-PL" dirty="0"/>
              <a:t>KLIKNIJ, ABY EDYTOWAĆ STYL WZORCA TYTUŁU</a:t>
            </a:r>
          </a:p>
        </p:txBody>
      </p:sp>
      <p:sp>
        <p:nvSpPr>
          <p:cNvPr id="5" name="Data — symbol zastępczy 4">
            <a:extLst>
              <a:ext uri="{FF2B5EF4-FFF2-40B4-BE49-F238E27FC236}">
                <a16:creationId xmlns:a16="http://schemas.microsoft.com/office/drawing/2014/main" id="{F8784BEA-5E31-4B76-8435-68BD500D0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9B70E35-06DB-430F-84CA-5102C1A8579C}" type="datetime1">
              <a:rPr lang="pl-PL" smtClean="0"/>
              <a:t>07.12.2020</a:t>
            </a:fld>
            <a:endParaRPr lang="pl-PL" dirty="0"/>
          </a:p>
        </p:txBody>
      </p:sp>
      <p:sp>
        <p:nvSpPr>
          <p:cNvPr id="6" name="Stopka — symbol zastępczy 5">
            <a:extLst>
              <a:ext uri="{FF2B5EF4-FFF2-40B4-BE49-F238E27FC236}">
                <a16:creationId xmlns:a16="http://schemas.microsoft.com/office/drawing/2014/main" id="{E419BEDD-A744-40CE-9FA6-391AD6FC3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:a16="http://schemas.microsoft.com/office/drawing/2014/main" id="{C093815F-F490-4307-9E87-AAF436C71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470E458-E7C2-4395-B75D-476A174CEE45}" type="slidenum">
              <a:rPr lang="pl-PL" smtClean="0"/>
              <a:t>‹#›</a:t>
            </a:fld>
            <a:endParaRPr lang="pl-PL" dirty="0"/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D39C86C5-91F0-4083-8CE5-1B547E5FEA06}"/>
              </a:ext>
            </a:extLst>
          </p:cNvPr>
          <p:cNvCxnSpPr/>
          <p:nvPr userDrawn="1"/>
        </p:nvCxnSpPr>
        <p:spPr>
          <a:xfrm>
            <a:off x="3738000" y="1554169"/>
            <a:ext cx="4716000" cy="0"/>
          </a:xfrm>
          <a:prstGeom prst="line">
            <a:avLst/>
          </a:prstGeom>
          <a:ln w="127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Obraz — symbol zastępczy 2">
            <a:extLst>
              <a:ext uri="{FF2B5EF4-FFF2-40B4-BE49-F238E27FC236}">
                <a16:creationId xmlns:a16="http://schemas.microsoft.com/office/drawing/2014/main" id="{F2ACB6B7-AA9C-4400-AE52-4698E1110F22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943519" y="5736021"/>
            <a:ext cx="824400" cy="57150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714F18D6-EBB2-42FB-8DEA-EDE2DEF458D2}"/>
              </a:ext>
            </a:extLst>
          </p:cNvPr>
          <p:cNvSpPr/>
          <p:nvPr userDrawn="1"/>
        </p:nvSpPr>
        <p:spPr>
          <a:xfrm>
            <a:off x="5732019" y="2618478"/>
            <a:ext cx="2734056" cy="2286000"/>
          </a:xfrm>
          <a:prstGeom prst="rect">
            <a:avLst/>
          </a:prstGeom>
          <a:blipFill dpi="0" rotWithShape="1"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 t="-67" b="-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19" name="Obraz — symbol zastępczy 11" descr="Pizza na stole">
            <a:extLst>
              <a:ext uri="{FF2B5EF4-FFF2-40B4-BE49-F238E27FC236}">
                <a16:creationId xmlns:a16="http://schemas.microsoft.com/office/drawing/2014/main" id="{3A2CE4F0-232A-4D5A-93A7-CC26326CA64B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5758143" y="2760210"/>
            <a:ext cx="2514600" cy="2002536"/>
          </a:xfrm>
          <a:noFill/>
          <a:ln w="25400">
            <a:solidFill>
              <a:srgbClr val="8D6347"/>
            </a:solidFill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pPr rtl="0"/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B2B02871-8276-43E0-9F6F-1BE83CC24FF3}"/>
              </a:ext>
            </a:extLst>
          </p:cNvPr>
          <p:cNvSpPr/>
          <p:nvPr userDrawn="1"/>
        </p:nvSpPr>
        <p:spPr>
          <a:xfrm>
            <a:off x="3501332" y="1932678"/>
            <a:ext cx="2286000" cy="3657600"/>
          </a:xfrm>
          <a:prstGeom prst="rect">
            <a:avLst/>
          </a:prstGeom>
          <a:blipFill dpi="0" rotWithShape="1"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 t="-67" b="-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23" name="Obraz — symbol zastępczy 14">
            <a:extLst>
              <a:ext uri="{FF2B5EF4-FFF2-40B4-BE49-F238E27FC236}">
                <a16:creationId xmlns:a16="http://schemas.microsoft.com/office/drawing/2014/main" id="{957C18BD-F894-4B44-871C-9F7D25ED9D5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659695" y="2126913"/>
            <a:ext cx="1958400" cy="3096000"/>
          </a:xfrm>
          <a:noFill/>
          <a:ln w="25400">
            <a:solidFill>
              <a:srgbClr val="8D6347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pPr rtl="0"/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24" name="Tekst — symbol zastępczy 3">
            <a:extLst>
              <a:ext uri="{FF2B5EF4-FFF2-40B4-BE49-F238E27FC236}">
                <a16:creationId xmlns:a16="http://schemas.microsoft.com/office/drawing/2014/main" id="{8AE96935-E804-4C56-A9CB-9A944335B8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0401" y="3048217"/>
            <a:ext cx="2385243" cy="1712618"/>
          </a:xfrm>
        </p:spPr>
        <p:txBody>
          <a:bodyPr tIns="0" rtlCol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27" name="Tekst — symbol zastępczy 3">
            <a:extLst>
              <a:ext uri="{FF2B5EF4-FFF2-40B4-BE49-F238E27FC236}">
                <a16:creationId xmlns:a16="http://schemas.microsoft.com/office/drawing/2014/main" id="{B2001541-780F-4D96-9204-D61C68A52F75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770401" y="2703469"/>
            <a:ext cx="2385243" cy="375509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lang="en-US" sz="20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dirty="0"/>
              <a:t>Style wzorca tekstu</a:t>
            </a:r>
          </a:p>
        </p:txBody>
      </p:sp>
      <p:sp>
        <p:nvSpPr>
          <p:cNvPr id="28" name="Tekst — symbol zastępczy 3">
            <a:extLst>
              <a:ext uri="{FF2B5EF4-FFF2-40B4-BE49-F238E27FC236}">
                <a16:creationId xmlns:a16="http://schemas.microsoft.com/office/drawing/2014/main" id="{DC1D0DF0-7807-4F44-BC2B-B9700C962CCD}"/>
              </a:ext>
            </a:extLst>
          </p:cNvPr>
          <p:cNvSpPr>
            <a:spLocks noGrp="1"/>
          </p:cNvSpPr>
          <p:nvPr>
            <p:ph type="body" sz="half" idx="35"/>
          </p:nvPr>
        </p:nvSpPr>
        <p:spPr>
          <a:xfrm>
            <a:off x="9083451" y="3048217"/>
            <a:ext cx="2451052" cy="1712618"/>
          </a:xfrm>
        </p:spPr>
        <p:txBody>
          <a:bodyPr tIns="0" rtlCol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31" name="Tekst — symbol zastępczy 3">
            <a:extLst>
              <a:ext uri="{FF2B5EF4-FFF2-40B4-BE49-F238E27FC236}">
                <a16:creationId xmlns:a16="http://schemas.microsoft.com/office/drawing/2014/main" id="{F7D8D8DB-F27B-4D75-83DB-E682CA45BDA4}"/>
              </a:ext>
            </a:extLst>
          </p:cNvPr>
          <p:cNvSpPr>
            <a:spLocks noGrp="1"/>
          </p:cNvSpPr>
          <p:nvPr>
            <p:ph type="body" sz="half" idx="37" hasCustomPrompt="1"/>
          </p:nvPr>
        </p:nvSpPr>
        <p:spPr>
          <a:xfrm>
            <a:off x="9083452" y="2703469"/>
            <a:ext cx="2451053" cy="375509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lang="en-US" sz="20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dirty="0"/>
              <a:t>Style wzorca tekstu</a:t>
            </a:r>
          </a:p>
        </p:txBody>
      </p:sp>
      <p:sp>
        <p:nvSpPr>
          <p:cNvPr id="33" name="Obraz — symbol zastępczy 7">
            <a:extLst>
              <a:ext uri="{FF2B5EF4-FFF2-40B4-BE49-F238E27FC236}">
                <a16:creationId xmlns:a16="http://schemas.microsoft.com/office/drawing/2014/main" id="{C36D084F-9099-4412-AB38-BEE332147833}"/>
              </a:ext>
            </a:extLst>
          </p:cNvPr>
          <p:cNvSpPr>
            <a:spLocks noGrp="1"/>
          </p:cNvSpPr>
          <p:nvPr>
            <p:ph type="pic" sz="quarter" idx="75"/>
          </p:nvPr>
        </p:nvSpPr>
        <p:spPr>
          <a:xfrm>
            <a:off x="947624" y="1999033"/>
            <a:ext cx="504000" cy="504000"/>
          </a:xfrm>
          <a:prstGeom prst="ellipse">
            <a:avLst/>
          </a:prstGeom>
          <a:noFill/>
          <a:ln w="12700"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34" name="Obraz — symbol zastępczy 7">
            <a:extLst>
              <a:ext uri="{FF2B5EF4-FFF2-40B4-BE49-F238E27FC236}">
                <a16:creationId xmlns:a16="http://schemas.microsoft.com/office/drawing/2014/main" id="{5A529E1A-870B-49B1-A061-C26BF495213C}"/>
              </a:ext>
            </a:extLst>
          </p:cNvPr>
          <p:cNvSpPr>
            <a:spLocks noGrp="1"/>
          </p:cNvSpPr>
          <p:nvPr>
            <p:ph type="pic" sz="quarter" idx="75"/>
          </p:nvPr>
        </p:nvSpPr>
        <p:spPr>
          <a:xfrm>
            <a:off x="9170239" y="1999033"/>
            <a:ext cx="504000" cy="504000"/>
          </a:xfrm>
          <a:prstGeom prst="ellipse">
            <a:avLst/>
          </a:prstGeom>
          <a:ln w="12700"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pl-PL"/>
              <a:t>Kliknij ikonę, aby dodać obraz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733868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>
            <a:extLst>
              <a:ext uri="{FF2B5EF4-FFF2-40B4-BE49-F238E27FC236}">
                <a16:creationId xmlns:a16="http://schemas.microsoft.com/office/drawing/2014/main" id="{33A261C6-E42E-4F1C-8216-77A358DB0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8CB4F64-DCE7-4EF5-B03C-05E5E005DE3D}" type="datetime1">
              <a:rPr lang="pl-PL" smtClean="0"/>
              <a:t>07.12.2020</a:t>
            </a:fld>
            <a:endParaRPr lang="pl-PL" dirty="0"/>
          </a:p>
        </p:txBody>
      </p:sp>
      <p:sp>
        <p:nvSpPr>
          <p:cNvPr id="3" name="Stopka — symbol zastępczy 2">
            <a:extLst>
              <a:ext uri="{FF2B5EF4-FFF2-40B4-BE49-F238E27FC236}">
                <a16:creationId xmlns:a16="http://schemas.microsoft.com/office/drawing/2014/main" id="{5B901FE4-4890-4330-96D0-D3F6E9666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1498604B-E739-4608-A505-18C0674AB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470E458-E7C2-4395-B75D-476A174CEE4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79521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 descr="Wnętrze restauracji">
            <a:extLst>
              <a:ext uri="{FF2B5EF4-FFF2-40B4-BE49-F238E27FC236}">
                <a16:creationId xmlns:a16="http://schemas.microsoft.com/office/drawing/2014/main" id="{3663C424-4D11-4875-A44A-FF368BB74F6C}"/>
              </a:ext>
            </a:extLst>
          </p:cNvPr>
          <p:cNvSpPr/>
          <p:nvPr userDrawn="1"/>
        </p:nvSpPr>
        <p:spPr>
          <a:xfrm>
            <a:off x="4721352" y="0"/>
            <a:ext cx="7470648" cy="6858000"/>
          </a:xfrm>
          <a:prstGeom prst="rect">
            <a:avLst/>
          </a:prstGeom>
          <a:blipFill>
            <a:blip r:embed="rId2"/>
            <a:stretch>
              <a:fillRect l="-22" r="-2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7" name="Prostokąt 6" descr="Zamaskowanie śladu pędzla">
            <a:extLst>
              <a:ext uri="{FF2B5EF4-FFF2-40B4-BE49-F238E27FC236}">
                <a16:creationId xmlns:a16="http://schemas.microsoft.com/office/drawing/2014/main" id="{609FB4CD-BB02-4D4B-8D86-3EC7DD3B67F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 l="-22" r="-2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1A8E0E8-66CF-479B-9B2B-23573DD993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928041"/>
            <a:ext cx="4251138" cy="1355251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pl-PL" dirty="0"/>
              <a:t>KLIKNIJ, ABY EDYTOWAĆ</a:t>
            </a:r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id="{89B65A51-5568-4F87-9DD3-A3B39AB95D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417946"/>
            <a:ext cx="4251138" cy="3078575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100" i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id="{F97AA241-A7D4-4B81-98DB-F4B364A35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FE3115F-039C-407B-B4BB-65D998731B7B}" type="datetime1">
              <a:rPr lang="pl-PL" smtClean="0"/>
              <a:t>07.12.2020</a:t>
            </a:fld>
            <a:endParaRPr lang="pl-PL" dirty="0"/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615585EA-45A6-4D35-A7AB-F97FC27E4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rtl="0"/>
            <a:endParaRPr lang="pl-PL" dirty="0"/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07F3847C-49D2-4ADE-9E05-28B879A96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F470E458-E7C2-4395-B75D-476A174CEE45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9" name="Owal 8">
            <a:extLst>
              <a:ext uri="{FF2B5EF4-FFF2-40B4-BE49-F238E27FC236}">
                <a16:creationId xmlns:a16="http://schemas.microsoft.com/office/drawing/2014/main" id="{D95556C4-3308-4A8B-A7F9-BEAC5A6230BE}"/>
              </a:ext>
            </a:extLst>
          </p:cNvPr>
          <p:cNvSpPr/>
          <p:nvPr userDrawn="1"/>
        </p:nvSpPr>
        <p:spPr>
          <a:xfrm>
            <a:off x="11066240" y="5998544"/>
            <a:ext cx="320040" cy="320040"/>
          </a:xfrm>
          <a:prstGeom prst="ellipse">
            <a:avLst/>
          </a:prstGeom>
          <a:noFill/>
          <a:ln w="63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9CAF3222-5D2C-427A-822C-5118901C34DE}"/>
              </a:ext>
            </a:extLst>
          </p:cNvPr>
          <p:cNvCxnSpPr/>
          <p:nvPr userDrawn="1"/>
        </p:nvCxnSpPr>
        <p:spPr>
          <a:xfrm>
            <a:off x="943135" y="2330475"/>
            <a:ext cx="3566160" cy="0"/>
          </a:xfrm>
          <a:prstGeom prst="line">
            <a:avLst/>
          </a:prstGeom>
          <a:ln w="127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Obraz — symbol zastępczy 2">
            <a:extLst>
              <a:ext uri="{FF2B5EF4-FFF2-40B4-BE49-F238E27FC236}">
                <a16:creationId xmlns:a16="http://schemas.microsoft.com/office/drawing/2014/main" id="{CF79489C-0CC8-496C-B0B4-808444D916F6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943519" y="5736021"/>
            <a:ext cx="824400" cy="57150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pl-PL"/>
              <a:t>Kliknij ikonę, aby dodać obraz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25478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 descr="Młody mężczyzna pijący kawę">
            <a:extLst>
              <a:ext uri="{FF2B5EF4-FFF2-40B4-BE49-F238E27FC236}">
                <a16:creationId xmlns:a16="http://schemas.microsoft.com/office/drawing/2014/main" id="{816EFE26-DD10-44FC-BAAF-4EA15D4086A7}"/>
              </a:ext>
            </a:extLst>
          </p:cNvPr>
          <p:cNvSpPr/>
          <p:nvPr userDrawn="1"/>
        </p:nvSpPr>
        <p:spPr>
          <a:xfrm>
            <a:off x="0" y="0"/>
            <a:ext cx="6711696" cy="5925312"/>
          </a:xfrm>
          <a:prstGeom prst="rect">
            <a:avLst/>
          </a:prstGeom>
          <a:blipFill>
            <a:blip r:embed="rId2"/>
            <a:srcRect/>
            <a:stretch>
              <a:fillRect l="-32" r="-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8" name="Prostokąt 7" descr="Zamaskowanie śladu pędzla">
            <a:extLst>
              <a:ext uri="{FF2B5EF4-FFF2-40B4-BE49-F238E27FC236}">
                <a16:creationId xmlns:a16="http://schemas.microsoft.com/office/drawing/2014/main" id="{4190C024-B222-4F26-9066-AD52FB0D45E3}"/>
              </a:ext>
            </a:extLst>
          </p:cNvPr>
          <p:cNvSpPr/>
          <p:nvPr userDrawn="1"/>
        </p:nvSpPr>
        <p:spPr>
          <a:xfrm>
            <a:off x="0" y="3197"/>
            <a:ext cx="12192000" cy="6858000"/>
          </a:xfrm>
          <a:prstGeom prst="rect">
            <a:avLst/>
          </a:prstGeom>
          <a:blipFill>
            <a:blip r:embed="rId3"/>
            <a:stretch>
              <a:fillRect l="-22" r="-2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95F031D-510E-4663-BF87-CD265E4A7E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74540" y="830880"/>
            <a:ext cx="5292000" cy="1600200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pl-PL" dirty="0"/>
              <a:t>KLIKNIJ, ABY EDYTOWAĆ STYL WZORCA TYTUŁU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id="{24CDB312-4D1B-447F-97E7-ABE93A3DE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2550" y="2600951"/>
            <a:ext cx="5533990" cy="2997929"/>
          </a:xfrm>
        </p:spPr>
        <p:txBody>
          <a:bodyPr rtlCol="0">
            <a:normAutofit/>
          </a:bodyPr>
          <a:lstStyle>
            <a:lvl1pPr marL="230400">
              <a:lnSpc>
                <a:spcPct val="100000"/>
              </a:lnSpc>
              <a:spcBef>
                <a:spcPts val="600"/>
              </a:spcBef>
              <a:defRPr sz="2100" i="0"/>
            </a:lvl1pPr>
            <a:lvl2pPr marL="1800" indent="0">
              <a:lnSpc>
                <a:spcPct val="100000"/>
              </a:lnSpc>
              <a:spcBef>
                <a:spcPts val="600"/>
              </a:spcBef>
              <a:buNone/>
              <a:defRPr sz="2100" i="1"/>
            </a:lvl2pPr>
            <a:lvl3pPr marL="230400">
              <a:lnSpc>
                <a:spcPct val="100000"/>
              </a:lnSpc>
              <a:spcBef>
                <a:spcPts val="600"/>
              </a:spcBef>
              <a:defRPr sz="2100" i="1"/>
            </a:lvl3pPr>
            <a:lvl4pPr marL="230400">
              <a:lnSpc>
                <a:spcPct val="100000"/>
              </a:lnSpc>
              <a:spcBef>
                <a:spcPts val="600"/>
              </a:spcBef>
              <a:defRPr sz="2100" i="1"/>
            </a:lvl4pPr>
            <a:lvl5pPr marL="230400">
              <a:lnSpc>
                <a:spcPct val="100000"/>
              </a:lnSpc>
              <a:spcBef>
                <a:spcPts val="600"/>
              </a:spcBef>
              <a:defRPr sz="2100" i="1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6" name="Stopka — symbol zastępczy 5">
            <a:extLst>
              <a:ext uri="{FF2B5EF4-FFF2-40B4-BE49-F238E27FC236}">
                <a16:creationId xmlns:a16="http://schemas.microsoft.com/office/drawing/2014/main" id="{D12FBE19-D2C9-41FC-A797-CF4A863F3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51740" y="286747"/>
            <a:ext cx="4114800" cy="365125"/>
          </a:xfrm>
        </p:spPr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:a16="http://schemas.microsoft.com/office/drawing/2014/main" id="{83F0F4E3-5500-460C-AB20-C7CE0A3FB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470E458-E7C2-4395-B75D-476A174CEE45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10" name="Owal 9">
            <a:extLst>
              <a:ext uri="{FF2B5EF4-FFF2-40B4-BE49-F238E27FC236}">
                <a16:creationId xmlns:a16="http://schemas.microsoft.com/office/drawing/2014/main" id="{1EDFCD21-B871-4944-9E6C-ABFDA63AC6FD}"/>
              </a:ext>
            </a:extLst>
          </p:cNvPr>
          <p:cNvSpPr/>
          <p:nvPr userDrawn="1"/>
        </p:nvSpPr>
        <p:spPr>
          <a:xfrm>
            <a:off x="11066240" y="5998544"/>
            <a:ext cx="320040" cy="320040"/>
          </a:xfrm>
          <a:prstGeom prst="ellipse">
            <a:avLst/>
          </a:prstGeom>
          <a:noFill/>
          <a:ln w="6350">
            <a:solidFill>
              <a:srgbClr val="8D6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039BD365-42F3-4F69-886B-478D54864737}"/>
              </a:ext>
            </a:extLst>
          </p:cNvPr>
          <p:cNvCxnSpPr/>
          <p:nvPr userDrawn="1"/>
        </p:nvCxnSpPr>
        <p:spPr>
          <a:xfrm>
            <a:off x="6207371" y="2494294"/>
            <a:ext cx="4716000" cy="0"/>
          </a:xfrm>
          <a:prstGeom prst="line">
            <a:avLst/>
          </a:prstGeom>
          <a:ln w="127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Obraz — symbol zastępczy 2">
            <a:extLst>
              <a:ext uri="{FF2B5EF4-FFF2-40B4-BE49-F238E27FC236}">
                <a16:creationId xmlns:a16="http://schemas.microsoft.com/office/drawing/2014/main" id="{280FA08D-85FA-44C3-8767-041020BA4734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943519" y="5736021"/>
            <a:ext cx="824400" cy="57150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pl-PL"/>
              <a:t>Kliknij ikonę, aby dodać obraz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51821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 descr="Młoda uśmiechająca się kobieta z telefonem komórkowym">
            <a:extLst>
              <a:ext uri="{FF2B5EF4-FFF2-40B4-BE49-F238E27FC236}">
                <a16:creationId xmlns:a16="http://schemas.microsoft.com/office/drawing/2014/main" id="{95A5621D-11A8-4134-AA47-F59127E702CB}"/>
              </a:ext>
            </a:extLst>
          </p:cNvPr>
          <p:cNvSpPr/>
          <p:nvPr userDrawn="1"/>
        </p:nvSpPr>
        <p:spPr>
          <a:xfrm>
            <a:off x="7373112" y="493776"/>
            <a:ext cx="4818888" cy="6364224"/>
          </a:xfrm>
          <a:prstGeom prst="rect">
            <a:avLst/>
          </a:prstGeom>
          <a:blipFill>
            <a:blip r:embed="rId2"/>
            <a:srcRect/>
            <a:stretch>
              <a:fillRect l="-20" r="-2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8" name="Prostokąt 7" descr="Zamaskowanie śladu pędzla">
            <a:extLst>
              <a:ext uri="{FF2B5EF4-FFF2-40B4-BE49-F238E27FC236}">
                <a16:creationId xmlns:a16="http://schemas.microsoft.com/office/drawing/2014/main" id="{41855D31-B9D9-4D6C-8BAD-6CBA6017C18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 l="-22" r="-2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27" name="Tytuł 25">
            <a:extLst>
              <a:ext uri="{FF2B5EF4-FFF2-40B4-BE49-F238E27FC236}">
                <a16:creationId xmlns:a16="http://schemas.microsoft.com/office/drawing/2014/main" id="{618935A2-A027-4F36-94E5-021BC775E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7363" y="800108"/>
            <a:ext cx="5386748" cy="1223719"/>
          </a:xfrm>
        </p:spPr>
        <p:txBody>
          <a:bodyPr rtlCol="0" anchor="b" anchorCtr="0"/>
          <a:lstStyle/>
          <a:p>
            <a:pPr rtl="0"/>
            <a:r>
              <a:rPr lang="pl-PL" dirty="0"/>
              <a:t>KLIKNIJ, ABY EDYTOWAĆ STYL WZORCA TYTUŁU</a:t>
            </a:r>
          </a:p>
        </p:txBody>
      </p:sp>
      <p:sp>
        <p:nvSpPr>
          <p:cNvPr id="5" name="Data — symbol zastępczy 4">
            <a:extLst>
              <a:ext uri="{FF2B5EF4-FFF2-40B4-BE49-F238E27FC236}">
                <a16:creationId xmlns:a16="http://schemas.microsoft.com/office/drawing/2014/main" id="{7F87E340-E9AB-4958-9BB5-EA6251399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6CC18FE-ADC5-4591-84AE-6DE4A3B3D531}" type="datetime1">
              <a:rPr lang="pl-PL" smtClean="0"/>
              <a:t>07.12.2020</a:t>
            </a:fld>
            <a:endParaRPr lang="pl-PL" dirty="0"/>
          </a:p>
        </p:txBody>
      </p:sp>
      <p:sp>
        <p:nvSpPr>
          <p:cNvPr id="6" name="Stopka — symbol zastępczy 5">
            <a:extLst>
              <a:ext uri="{FF2B5EF4-FFF2-40B4-BE49-F238E27FC236}">
                <a16:creationId xmlns:a16="http://schemas.microsoft.com/office/drawing/2014/main" id="{D6FFFCFA-118E-40C3-9A31-9334927F7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:a16="http://schemas.microsoft.com/office/drawing/2014/main" id="{04CCF696-3C50-45B5-BF9E-733C5D210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F470E458-E7C2-4395-B75D-476A174CEE45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9" name="Obraz — symbol zastępczy 2">
            <a:extLst>
              <a:ext uri="{FF2B5EF4-FFF2-40B4-BE49-F238E27FC236}">
                <a16:creationId xmlns:a16="http://schemas.microsoft.com/office/drawing/2014/main" id="{ADB7BE2C-F374-4A10-96A5-F4C3D52DF3D4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943519" y="5736021"/>
            <a:ext cx="824400" cy="57150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1" name="Owal 10">
            <a:extLst>
              <a:ext uri="{FF2B5EF4-FFF2-40B4-BE49-F238E27FC236}">
                <a16:creationId xmlns:a16="http://schemas.microsoft.com/office/drawing/2014/main" id="{8D0DD7A6-4E62-41D2-9037-F6ADD1C3BF56}"/>
              </a:ext>
            </a:extLst>
          </p:cNvPr>
          <p:cNvSpPr/>
          <p:nvPr userDrawn="1"/>
        </p:nvSpPr>
        <p:spPr>
          <a:xfrm>
            <a:off x="11066240" y="5998544"/>
            <a:ext cx="320040" cy="320040"/>
          </a:xfrm>
          <a:prstGeom prst="ellipse">
            <a:avLst/>
          </a:prstGeom>
          <a:noFill/>
          <a:ln w="63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D182F2C1-1B27-4C93-8CE6-A529D3C9E336}"/>
              </a:ext>
            </a:extLst>
          </p:cNvPr>
          <p:cNvCxnSpPr/>
          <p:nvPr userDrawn="1"/>
        </p:nvCxnSpPr>
        <p:spPr>
          <a:xfrm>
            <a:off x="1020765" y="2093311"/>
            <a:ext cx="4716000" cy="0"/>
          </a:xfrm>
          <a:prstGeom prst="line">
            <a:avLst/>
          </a:prstGeom>
          <a:ln w="127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Zawartość — symbol zastępczy 2">
            <a:extLst>
              <a:ext uri="{FF2B5EF4-FFF2-40B4-BE49-F238E27FC236}">
                <a16:creationId xmlns:a16="http://schemas.microsoft.com/office/drawing/2014/main" id="{479F16AA-9675-49E6-85D6-845D59565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86" y="2212184"/>
            <a:ext cx="5533991" cy="2997929"/>
          </a:xfrm>
        </p:spPr>
        <p:txBody>
          <a:bodyPr rtlCol="0">
            <a:normAutofit/>
          </a:bodyPr>
          <a:lstStyle>
            <a:lvl1pPr marL="230400">
              <a:lnSpc>
                <a:spcPct val="100000"/>
              </a:lnSpc>
              <a:spcBef>
                <a:spcPts val="600"/>
              </a:spcBef>
              <a:buClr>
                <a:srgbClr val="9D0000"/>
              </a:buClr>
              <a:defRPr sz="2100" i="0"/>
            </a:lvl1pPr>
            <a:lvl2pPr marL="1800" indent="0">
              <a:lnSpc>
                <a:spcPct val="100000"/>
              </a:lnSpc>
              <a:spcBef>
                <a:spcPts val="600"/>
              </a:spcBef>
              <a:buClr>
                <a:srgbClr val="9D0000"/>
              </a:buClr>
              <a:buNone/>
              <a:defRPr sz="2100" i="0"/>
            </a:lvl2pPr>
            <a:lvl3pPr marL="230400">
              <a:lnSpc>
                <a:spcPct val="100000"/>
              </a:lnSpc>
              <a:spcBef>
                <a:spcPts val="600"/>
              </a:spcBef>
              <a:defRPr sz="2100" i="1"/>
            </a:lvl3pPr>
            <a:lvl4pPr marL="230400">
              <a:lnSpc>
                <a:spcPct val="100000"/>
              </a:lnSpc>
              <a:spcBef>
                <a:spcPts val="600"/>
              </a:spcBef>
              <a:defRPr sz="2100" i="1"/>
            </a:lvl4pPr>
            <a:lvl5pPr marL="230400">
              <a:lnSpc>
                <a:spcPct val="100000"/>
              </a:lnSpc>
              <a:spcBef>
                <a:spcPts val="600"/>
              </a:spcBef>
              <a:defRPr sz="2100" i="1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pl-PL"/>
              <a:t>Edytuj style wzorca tekstu</a:t>
            </a:r>
          </a:p>
          <a:p>
            <a:pPr lvl="1" rtl="0"/>
            <a:r>
              <a:rPr lang="pl-PL"/>
              <a:t>Drugi poziom</a:t>
            </a:r>
          </a:p>
        </p:txBody>
      </p:sp>
    </p:spTree>
    <p:extLst>
      <p:ext uri="{BB962C8B-B14F-4D97-AF65-F5344CB8AC3E}">
        <p14:creationId xmlns:p14="http://schemas.microsoft.com/office/powerpoint/2010/main" val="1826842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 descr="Miejsce na ślad pędzla">
            <a:extLst>
              <a:ext uri="{FF2B5EF4-FFF2-40B4-BE49-F238E27FC236}">
                <a16:creationId xmlns:a16="http://schemas.microsoft.com/office/drawing/2014/main" id="{08C782C8-0805-4592-ADC0-CF3D28CFE0C4}"/>
              </a:ext>
            </a:extLst>
          </p:cNvPr>
          <p:cNvSpPr/>
          <p:nvPr userDrawn="1"/>
        </p:nvSpPr>
        <p:spPr>
          <a:xfrm>
            <a:off x="6205330" y="2469056"/>
            <a:ext cx="1124712" cy="1124712"/>
          </a:xfrm>
          <a:prstGeom prst="rect">
            <a:avLst/>
          </a:prstGeom>
          <a:blipFill dpi="0" rotWithShape="1">
            <a:blip r:embed="rId2">
              <a:alphaModFix amt="35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 l="-2247" r="-224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13" name="Prostokąt 12" descr="Miejsce na ślad pędzla">
            <a:extLst>
              <a:ext uri="{FF2B5EF4-FFF2-40B4-BE49-F238E27FC236}">
                <a16:creationId xmlns:a16="http://schemas.microsoft.com/office/drawing/2014/main" id="{9867BBE4-E529-4F6E-BECB-86D66409ED65}"/>
              </a:ext>
            </a:extLst>
          </p:cNvPr>
          <p:cNvSpPr/>
          <p:nvPr userDrawn="1"/>
        </p:nvSpPr>
        <p:spPr>
          <a:xfrm>
            <a:off x="6205330" y="3958942"/>
            <a:ext cx="1124712" cy="1124712"/>
          </a:xfrm>
          <a:prstGeom prst="rect">
            <a:avLst/>
          </a:prstGeom>
          <a:blipFill dpi="0" rotWithShape="1">
            <a:blip r:embed="rId2">
              <a:alphaModFix amt="35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 l="-2247" r="-224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D6F3FD8-7BEB-4080-AD20-18CB6D7ECE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6" y="620867"/>
            <a:ext cx="10515600" cy="856343"/>
          </a:xfrm>
        </p:spPr>
        <p:txBody>
          <a:bodyPr rtlCol="0" anchor="b" anchorCtr="0">
            <a:normAutofit/>
          </a:bodyPr>
          <a:lstStyle>
            <a:lvl1pPr algn="ctr">
              <a:lnSpc>
                <a:spcPct val="90000"/>
              </a:lnSpc>
              <a:defRPr sz="3200"/>
            </a:lvl1pPr>
          </a:lstStyle>
          <a:p>
            <a:pPr rtl="0"/>
            <a:r>
              <a:rPr lang="pl-PL" dirty="0"/>
              <a:t>KLIKNIJ, ABY EDYTOWAĆ STYL WZORCA TYTUŁU</a:t>
            </a:r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id="{347BF347-570A-4D1E-AA9F-818FDB9B3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A749C24-A6EF-4AE5-A1F7-9CCFBB45BAF1}" type="datetime1">
              <a:rPr lang="pl-PL" smtClean="0"/>
              <a:t>07.12.2020</a:t>
            </a:fld>
            <a:endParaRPr lang="pl-PL" dirty="0"/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434DE783-5F47-47F2-85AE-C24C08C00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AF7FE2BF-F092-4959-8655-90D829347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470E458-E7C2-4395-B75D-476A174CEE45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7" name="Prostokąt 6" descr="Miejsce na ślad pędzla">
            <a:extLst>
              <a:ext uri="{FF2B5EF4-FFF2-40B4-BE49-F238E27FC236}">
                <a16:creationId xmlns:a16="http://schemas.microsoft.com/office/drawing/2014/main" id="{8BD46B2B-D1EB-4F6A-9DE0-7A15A95DC05D}"/>
              </a:ext>
            </a:extLst>
          </p:cNvPr>
          <p:cNvSpPr/>
          <p:nvPr userDrawn="1"/>
        </p:nvSpPr>
        <p:spPr>
          <a:xfrm>
            <a:off x="695325" y="2469056"/>
            <a:ext cx="1124712" cy="1124712"/>
          </a:xfrm>
          <a:prstGeom prst="rect">
            <a:avLst/>
          </a:prstGeom>
          <a:blipFill dpi="0" rotWithShape="1">
            <a:blip r:embed="rId2">
              <a:alphaModFix amt="35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 l="-2247" r="-224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9" name="Prostokąt 8" descr="Miejsce na ślad pędzla">
            <a:extLst>
              <a:ext uri="{FF2B5EF4-FFF2-40B4-BE49-F238E27FC236}">
                <a16:creationId xmlns:a16="http://schemas.microsoft.com/office/drawing/2014/main" id="{6F1436FB-165E-4908-9E28-A8598A7E3101}"/>
              </a:ext>
            </a:extLst>
          </p:cNvPr>
          <p:cNvSpPr/>
          <p:nvPr userDrawn="1"/>
        </p:nvSpPr>
        <p:spPr>
          <a:xfrm>
            <a:off x="695325" y="3964689"/>
            <a:ext cx="1124712" cy="1124712"/>
          </a:xfrm>
          <a:prstGeom prst="rect">
            <a:avLst/>
          </a:prstGeom>
          <a:blipFill dpi="0" rotWithShape="1">
            <a:blip r:embed="rId2">
              <a:alphaModFix amt="35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 l="-2247" r="-224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16" name="Obraz — symbol zastępczy 81" descr="Ikona kieliszka">
            <a:extLst>
              <a:ext uri="{FF2B5EF4-FFF2-40B4-BE49-F238E27FC236}">
                <a16:creationId xmlns:a16="http://schemas.microsoft.com/office/drawing/2014/main" id="{FA770760-E084-465D-92C2-D95A8E9D6A87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09659" y="2758916"/>
            <a:ext cx="504000" cy="504000"/>
          </a:xfrm>
          <a:prstGeom prst="ellipse">
            <a:avLst/>
          </a:prstGeom>
          <a:noFill/>
        </p:spPr>
        <p:txBody>
          <a:bodyPr rtlCol="0" anchor="ctr" anchorCtr="0">
            <a:no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20" name="Owal 19">
            <a:extLst>
              <a:ext uri="{FF2B5EF4-FFF2-40B4-BE49-F238E27FC236}">
                <a16:creationId xmlns:a16="http://schemas.microsoft.com/office/drawing/2014/main" id="{71A7B534-52F4-40CD-9F32-B55843BFE1AF}"/>
              </a:ext>
            </a:extLst>
          </p:cNvPr>
          <p:cNvSpPr/>
          <p:nvPr userDrawn="1"/>
        </p:nvSpPr>
        <p:spPr>
          <a:xfrm>
            <a:off x="950259" y="2699516"/>
            <a:ext cx="622800" cy="622800"/>
          </a:xfrm>
          <a:prstGeom prst="ellipse">
            <a:avLst/>
          </a:prstGeom>
          <a:noFill/>
          <a:ln>
            <a:solidFill>
              <a:srgbClr val="8D6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 dirty="0"/>
          </a:p>
        </p:txBody>
      </p:sp>
      <p:sp>
        <p:nvSpPr>
          <p:cNvPr id="23" name="Obraz — symbol zastępczy 81" descr="Ikona kieliszka">
            <a:extLst>
              <a:ext uri="{FF2B5EF4-FFF2-40B4-BE49-F238E27FC236}">
                <a16:creationId xmlns:a16="http://schemas.microsoft.com/office/drawing/2014/main" id="{360A394A-115E-490F-A44B-D11719211D3A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1009659" y="4259099"/>
            <a:ext cx="504000" cy="504000"/>
          </a:xfrm>
          <a:prstGeom prst="ellipse">
            <a:avLst/>
          </a:prstGeom>
          <a:noFill/>
        </p:spPr>
        <p:txBody>
          <a:bodyPr rtlCol="0" anchor="ctr" anchorCtr="0">
            <a:no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24" name="Owal 23">
            <a:extLst>
              <a:ext uri="{FF2B5EF4-FFF2-40B4-BE49-F238E27FC236}">
                <a16:creationId xmlns:a16="http://schemas.microsoft.com/office/drawing/2014/main" id="{24B05348-828C-4161-AC9D-32C0F64C8558}"/>
              </a:ext>
            </a:extLst>
          </p:cNvPr>
          <p:cNvSpPr/>
          <p:nvPr userDrawn="1"/>
        </p:nvSpPr>
        <p:spPr>
          <a:xfrm>
            <a:off x="950259" y="4199699"/>
            <a:ext cx="622800" cy="622800"/>
          </a:xfrm>
          <a:prstGeom prst="ellipse">
            <a:avLst/>
          </a:prstGeom>
          <a:noFill/>
          <a:ln>
            <a:solidFill>
              <a:srgbClr val="8D6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 dirty="0"/>
          </a:p>
        </p:txBody>
      </p:sp>
      <p:sp>
        <p:nvSpPr>
          <p:cNvPr id="33" name="Obraz — symbol zastępczy 81" descr="Ikona kieliszka">
            <a:extLst>
              <a:ext uri="{FF2B5EF4-FFF2-40B4-BE49-F238E27FC236}">
                <a16:creationId xmlns:a16="http://schemas.microsoft.com/office/drawing/2014/main" id="{439FD4DD-D61C-4B02-8367-30738F632496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6513230" y="2758916"/>
            <a:ext cx="504000" cy="504000"/>
          </a:xfrm>
          <a:prstGeom prst="ellipse">
            <a:avLst/>
          </a:prstGeom>
          <a:noFill/>
        </p:spPr>
        <p:txBody>
          <a:bodyPr rtlCol="0" anchor="ctr" anchorCtr="0">
            <a:no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34" name="Owal 33">
            <a:extLst>
              <a:ext uri="{FF2B5EF4-FFF2-40B4-BE49-F238E27FC236}">
                <a16:creationId xmlns:a16="http://schemas.microsoft.com/office/drawing/2014/main" id="{C9D05566-2E31-4BF1-84A9-915D1DC2D524}"/>
              </a:ext>
            </a:extLst>
          </p:cNvPr>
          <p:cNvSpPr/>
          <p:nvPr userDrawn="1"/>
        </p:nvSpPr>
        <p:spPr>
          <a:xfrm>
            <a:off x="6453830" y="2699516"/>
            <a:ext cx="622800" cy="622800"/>
          </a:xfrm>
          <a:prstGeom prst="ellipse">
            <a:avLst/>
          </a:prstGeom>
          <a:noFill/>
          <a:ln>
            <a:solidFill>
              <a:srgbClr val="8D6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 dirty="0"/>
          </a:p>
        </p:txBody>
      </p:sp>
      <p:sp>
        <p:nvSpPr>
          <p:cNvPr id="35" name="Obraz — symbol zastępczy 81" descr="Ikona kieliszka">
            <a:extLst>
              <a:ext uri="{FF2B5EF4-FFF2-40B4-BE49-F238E27FC236}">
                <a16:creationId xmlns:a16="http://schemas.microsoft.com/office/drawing/2014/main" id="{B3682957-0496-44A8-9D25-2C8CF6C44DA8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6513230" y="4259099"/>
            <a:ext cx="504000" cy="504000"/>
          </a:xfrm>
          <a:prstGeom prst="ellipse">
            <a:avLst/>
          </a:prstGeom>
          <a:noFill/>
        </p:spPr>
        <p:txBody>
          <a:bodyPr rtlCol="0" anchor="ctr" anchorCtr="0">
            <a:no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36" name="Owal 35">
            <a:extLst>
              <a:ext uri="{FF2B5EF4-FFF2-40B4-BE49-F238E27FC236}">
                <a16:creationId xmlns:a16="http://schemas.microsoft.com/office/drawing/2014/main" id="{D41006D2-6E2A-4E2D-BFDD-0F4690FFAF18}"/>
              </a:ext>
            </a:extLst>
          </p:cNvPr>
          <p:cNvSpPr/>
          <p:nvPr userDrawn="1"/>
        </p:nvSpPr>
        <p:spPr>
          <a:xfrm>
            <a:off x="6453830" y="4199699"/>
            <a:ext cx="622800" cy="622800"/>
          </a:xfrm>
          <a:prstGeom prst="ellipse">
            <a:avLst/>
          </a:prstGeom>
          <a:noFill/>
          <a:ln>
            <a:solidFill>
              <a:srgbClr val="8D6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 dirty="0"/>
          </a:p>
        </p:txBody>
      </p:sp>
      <p:cxnSp>
        <p:nvCxnSpPr>
          <p:cNvPr id="37" name="Łącznik prosty 36">
            <a:extLst>
              <a:ext uri="{FF2B5EF4-FFF2-40B4-BE49-F238E27FC236}">
                <a16:creationId xmlns:a16="http://schemas.microsoft.com/office/drawing/2014/main" id="{D23F3562-993B-4398-A9F0-2EB3F91CE387}"/>
              </a:ext>
            </a:extLst>
          </p:cNvPr>
          <p:cNvCxnSpPr/>
          <p:nvPr userDrawn="1"/>
        </p:nvCxnSpPr>
        <p:spPr>
          <a:xfrm>
            <a:off x="3738000" y="1554169"/>
            <a:ext cx="4716000" cy="0"/>
          </a:xfrm>
          <a:prstGeom prst="line">
            <a:avLst/>
          </a:prstGeom>
          <a:ln w="127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8" name="Podtytuł 2">
            <a:extLst>
              <a:ext uri="{FF2B5EF4-FFF2-40B4-BE49-F238E27FC236}">
                <a16:creationId xmlns:a16="http://schemas.microsoft.com/office/drawing/2014/main" id="{7C726E26-D540-424D-A785-221B0A06B9C0}"/>
              </a:ext>
            </a:extLst>
          </p:cNvPr>
          <p:cNvSpPr>
            <a:spLocks noGrp="1"/>
          </p:cNvSpPr>
          <p:nvPr>
            <p:ph type="subTitle" idx="15"/>
          </p:nvPr>
        </p:nvSpPr>
        <p:spPr>
          <a:xfrm>
            <a:off x="838200" y="1632332"/>
            <a:ext cx="10515600" cy="52631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400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/>
              <a:t>Kliknij, aby edytować styl wzorca podtytułu</a:t>
            </a:r>
            <a:endParaRPr lang="pl-PL" dirty="0"/>
          </a:p>
        </p:txBody>
      </p:sp>
      <p:sp>
        <p:nvSpPr>
          <p:cNvPr id="41" name="Tekst — symbol zastępczy 40">
            <a:extLst>
              <a:ext uri="{FF2B5EF4-FFF2-40B4-BE49-F238E27FC236}">
                <a16:creationId xmlns:a16="http://schemas.microsoft.com/office/drawing/2014/main" id="{59B205DF-9BF4-48EF-8022-300C804E010A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630819" y="2950465"/>
            <a:ext cx="3775075" cy="835297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/>
            </a:lvl1pPr>
            <a:lvl2pPr marL="457200" indent="0">
              <a:buNone/>
              <a:defRPr/>
            </a:lvl2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42" name="Tekst — symbol zastępczy 40">
            <a:extLst>
              <a:ext uri="{FF2B5EF4-FFF2-40B4-BE49-F238E27FC236}">
                <a16:creationId xmlns:a16="http://schemas.microsoft.com/office/drawing/2014/main" id="{C0A3825F-66E4-4D75-A32B-6A194767C07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630819" y="2593413"/>
            <a:ext cx="3775075" cy="343264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4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44" name="Tekst — symbol zastępczy 40">
            <a:extLst>
              <a:ext uri="{FF2B5EF4-FFF2-40B4-BE49-F238E27FC236}">
                <a16:creationId xmlns:a16="http://schemas.microsoft.com/office/drawing/2014/main" id="{5B8A89D1-A311-4B44-88F9-A887EAC076BF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1630819" y="4449344"/>
            <a:ext cx="3775075" cy="835297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/>
            </a:lvl1pPr>
            <a:lvl2pPr marL="457200" indent="0">
              <a:buNone/>
              <a:defRPr/>
            </a:lvl2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45" name="Tekst — symbol zastępczy 40">
            <a:extLst>
              <a:ext uri="{FF2B5EF4-FFF2-40B4-BE49-F238E27FC236}">
                <a16:creationId xmlns:a16="http://schemas.microsoft.com/office/drawing/2014/main" id="{E8383D4D-0BCE-4438-B642-E9D5AC09B69C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630819" y="4092292"/>
            <a:ext cx="3775075" cy="343264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4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47" name="Tekst — symbol zastępczy 40">
            <a:extLst>
              <a:ext uri="{FF2B5EF4-FFF2-40B4-BE49-F238E27FC236}">
                <a16:creationId xmlns:a16="http://schemas.microsoft.com/office/drawing/2014/main" id="{75BC95B2-2A0B-4600-8DEA-881D97FE4D91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7122858" y="2950465"/>
            <a:ext cx="3775075" cy="835297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/>
            </a:lvl1pPr>
            <a:lvl2pPr marL="457200" indent="0">
              <a:buNone/>
              <a:defRPr/>
            </a:lvl2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48" name="Tekst — symbol zastępczy 40">
            <a:extLst>
              <a:ext uri="{FF2B5EF4-FFF2-40B4-BE49-F238E27FC236}">
                <a16:creationId xmlns:a16="http://schemas.microsoft.com/office/drawing/2014/main" id="{678160C2-383A-4E7C-9882-901E9C2ACCB9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7122858" y="2593413"/>
            <a:ext cx="3775075" cy="343264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4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49" name="Tekst — symbol zastępczy 40">
            <a:extLst>
              <a:ext uri="{FF2B5EF4-FFF2-40B4-BE49-F238E27FC236}">
                <a16:creationId xmlns:a16="http://schemas.microsoft.com/office/drawing/2014/main" id="{BD1CBE09-ACAD-43FB-8617-942C604D408C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7122858" y="4449344"/>
            <a:ext cx="3775075" cy="835297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/>
            </a:lvl1pPr>
            <a:lvl2pPr marL="457200" indent="0">
              <a:buNone/>
              <a:defRPr/>
            </a:lvl2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50" name="Tekst — symbol zastępczy 40">
            <a:extLst>
              <a:ext uri="{FF2B5EF4-FFF2-40B4-BE49-F238E27FC236}">
                <a16:creationId xmlns:a16="http://schemas.microsoft.com/office/drawing/2014/main" id="{AF933841-8F79-4411-AE38-0E6EFFE2F13E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7122858" y="4092292"/>
            <a:ext cx="3775075" cy="343264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4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51" name="Obraz — symbol zastępczy 2">
            <a:extLst>
              <a:ext uri="{FF2B5EF4-FFF2-40B4-BE49-F238E27FC236}">
                <a16:creationId xmlns:a16="http://schemas.microsoft.com/office/drawing/2014/main" id="{EDF88690-C7C9-40D4-A61F-373255AC0C78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943519" y="5736021"/>
            <a:ext cx="824400" cy="57150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pl-PL"/>
              <a:t>Kliknij ikonę, aby dodać obraz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66596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i obraz kompute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 descr="Miejsce na ślad pędzla">
            <a:extLst>
              <a:ext uri="{FF2B5EF4-FFF2-40B4-BE49-F238E27FC236}">
                <a16:creationId xmlns:a16="http://schemas.microsoft.com/office/drawing/2014/main" id="{E2FED427-78BF-4C02-954D-E32E814394EA}"/>
              </a:ext>
            </a:extLst>
          </p:cNvPr>
          <p:cNvSpPr/>
          <p:nvPr userDrawn="1"/>
        </p:nvSpPr>
        <p:spPr>
          <a:xfrm>
            <a:off x="2328672" y="690372"/>
            <a:ext cx="7534656" cy="5477256"/>
          </a:xfrm>
          <a:prstGeom prst="rect">
            <a:avLst/>
          </a:prstGeom>
          <a:blipFill dpi="0" rotWithShape="1">
            <a:blip r:embed="rId2">
              <a:alphaModFix amt="35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 t="-436" b="-43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pl-PL" i="0" dirty="0"/>
              <a:t>  </a:t>
            </a:r>
          </a:p>
        </p:txBody>
      </p:sp>
      <p:sp>
        <p:nvSpPr>
          <p:cNvPr id="34" name="Owal 33">
            <a:extLst>
              <a:ext uri="{FF2B5EF4-FFF2-40B4-BE49-F238E27FC236}">
                <a16:creationId xmlns:a16="http://schemas.microsoft.com/office/drawing/2014/main" id="{C9D05566-2E31-4BF1-84A9-915D1DC2D524}"/>
              </a:ext>
            </a:extLst>
          </p:cNvPr>
          <p:cNvSpPr/>
          <p:nvPr userDrawn="1"/>
        </p:nvSpPr>
        <p:spPr>
          <a:xfrm>
            <a:off x="9192013" y="2268437"/>
            <a:ext cx="622800" cy="622800"/>
          </a:xfrm>
          <a:prstGeom prst="ellipse">
            <a:avLst/>
          </a:prstGeom>
          <a:solidFill>
            <a:srgbClr val="FFF6E7"/>
          </a:solidFill>
          <a:ln>
            <a:solidFill>
              <a:srgbClr val="8D6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 dirty="0"/>
          </a:p>
        </p:txBody>
      </p:sp>
      <p:sp>
        <p:nvSpPr>
          <p:cNvPr id="20" name="Owal 19">
            <a:extLst>
              <a:ext uri="{FF2B5EF4-FFF2-40B4-BE49-F238E27FC236}">
                <a16:creationId xmlns:a16="http://schemas.microsoft.com/office/drawing/2014/main" id="{71A7B534-52F4-40CD-9F32-B55843BFE1AF}"/>
              </a:ext>
            </a:extLst>
          </p:cNvPr>
          <p:cNvSpPr/>
          <p:nvPr userDrawn="1"/>
        </p:nvSpPr>
        <p:spPr>
          <a:xfrm>
            <a:off x="950259" y="2268437"/>
            <a:ext cx="622800" cy="622800"/>
          </a:xfrm>
          <a:prstGeom prst="ellipse">
            <a:avLst/>
          </a:prstGeom>
          <a:solidFill>
            <a:srgbClr val="FFF6E7"/>
          </a:solidFill>
          <a:ln>
            <a:solidFill>
              <a:srgbClr val="8D6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 dirty="0"/>
          </a:p>
        </p:txBody>
      </p:sp>
      <p:sp>
        <p:nvSpPr>
          <p:cNvPr id="30" name="Prostokąt 29" descr="Monitor komputera">
            <a:extLst>
              <a:ext uri="{FF2B5EF4-FFF2-40B4-BE49-F238E27FC236}">
                <a16:creationId xmlns:a16="http://schemas.microsoft.com/office/drawing/2014/main" id="{562DC173-30FD-4C7B-8C34-C152F7D036AC}"/>
              </a:ext>
            </a:extLst>
          </p:cNvPr>
          <p:cNvSpPr/>
          <p:nvPr userDrawn="1"/>
        </p:nvSpPr>
        <p:spPr>
          <a:xfrm>
            <a:off x="3622548" y="1349070"/>
            <a:ext cx="4946904" cy="4946904"/>
          </a:xfrm>
          <a:prstGeom prst="rect">
            <a:avLst/>
          </a:prstGeom>
          <a:blipFill dpi="0" rotWithShape="1"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 t="8333" b="833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pl-PL" dirty="0"/>
              <a:t>   </a:t>
            </a:r>
          </a:p>
        </p:txBody>
      </p:sp>
      <p:sp>
        <p:nvSpPr>
          <p:cNvPr id="8" name="Obraz — symbol zastępczy 7">
            <a:extLst>
              <a:ext uri="{FF2B5EF4-FFF2-40B4-BE49-F238E27FC236}">
                <a16:creationId xmlns:a16="http://schemas.microsoft.com/office/drawing/2014/main" id="{CE072FE3-2973-4B25-909E-2BA6663CF30C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3804600" y="1954810"/>
            <a:ext cx="4582800" cy="2844000"/>
          </a:xfrm>
          <a:ln w="12700">
            <a:solidFill>
              <a:schemeClr val="accent1"/>
            </a:solidFill>
          </a:ln>
        </p:spPr>
        <p:txBody>
          <a:bodyPr rtlCol="0" anchor="ctr" anchorCtr="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D6F3FD8-7BEB-4080-AD20-18CB6D7ECE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7" y="620875"/>
            <a:ext cx="10515600" cy="856343"/>
          </a:xfrm>
        </p:spPr>
        <p:txBody>
          <a:bodyPr rtlCol="0" anchor="b" anchorCtr="0">
            <a:normAutofit/>
          </a:bodyPr>
          <a:lstStyle>
            <a:lvl1pPr algn="ctr">
              <a:lnSpc>
                <a:spcPct val="90000"/>
              </a:lnSpc>
              <a:defRPr sz="3200"/>
            </a:lvl1pPr>
          </a:lstStyle>
          <a:p>
            <a:pPr rtl="0"/>
            <a:r>
              <a:rPr lang="pl-PL" dirty="0"/>
              <a:t>KLIKNIJ, ABY EDYTOWAĆ STYL WZORCA TYTUŁU</a:t>
            </a:r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id="{347BF347-570A-4D1E-AA9F-818FDB9B3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407DA78-4C17-4E49-8FE1-B85E3BCF197E}" type="datetime1">
              <a:rPr lang="pl-PL" smtClean="0"/>
              <a:t>07.12.2020</a:t>
            </a:fld>
            <a:endParaRPr lang="pl-PL" dirty="0"/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434DE783-5F47-47F2-85AE-C24C08C00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AF7FE2BF-F092-4959-8655-90D829347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470E458-E7C2-4395-B75D-476A174CEE45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16" name="Obraz — symbol zastępczy 81" descr="Ikona kieliszka">
            <a:extLst>
              <a:ext uri="{FF2B5EF4-FFF2-40B4-BE49-F238E27FC236}">
                <a16:creationId xmlns:a16="http://schemas.microsoft.com/office/drawing/2014/main" id="{FA770760-E084-465D-92C2-D95A8E9D6A87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09659" y="2327837"/>
            <a:ext cx="504000" cy="504000"/>
          </a:xfrm>
          <a:prstGeom prst="ellipse">
            <a:avLst/>
          </a:prstGeom>
          <a:noFill/>
        </p:spPr>
        <p:txBody>
          <a:bodyPr rtlCol="0" anchor="ctr" anchorCtr="0">
            <a:no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33" name="Obraz — symbol zastępczy 81" descr="Ikona kieliszka">
            <a:extLst>
              <a:ext uri="{FF2B5EF4-FFF2-40B4-BE49-F238E27FC236}">
                <a16:creationId xmlns:a16="http://schemas.microsoft.com/office/drawing/2014/main" id="{439FD4DD-D61C-4B02-8367-30738F632496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9251413" y="2327837"/>
            <a:ext cx="504000" cy="504000"/>
          </a:xfrm>
          <a:prstGeom prst="ellipse">
            <a:avLst/>
          </a:prstGeom>
          <a:noFill/>
        </p:spPr>
        <p:txBody>
          <a:bodyPr rtlCol="0" anchor="ctr" anchorCtr="0">
            <a:no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pl-PL"/>
              <a:t>Kliknij ikonę, aby dodać obraz</a:t>
            </a:r>
            <a:endParaRPr lang="pl-PL" dirty="0"/>
          </a:p>
        </p:txBody>
      </p:sp>
      <p:cxnSp>
        <p:nvCxnSpPr>
          <p:cNvPr id="37" name="Łącznik prosty 36">
            <a:extLst>
              <a:ext uri="{FF2B5EF4-FFF2-40B4-BE49-F238E27FC236}">
                <a16:creationId xmlns:a16="http://schemas.microsoft.com/office/drawing/2014/main" id="{D23F3562-993B-4398-A9F0-2EB3F91CE387}"/>
              </a:ext>
            </a:extLst>
          </p:cNvPr>
          <p:cNvCxnSpPr/>
          <p:nvPr userDrawn="1"/>
        </p:nvCxnSpPr>
        <p:spPr>
          <a:xfrm>
            <a:off x="3738000" y="1554169"/>
            <a:ext cx="4716000" cy="0"/>
          </a:xfrm>
          <a:prstGeom prst="line">
            <a:avLst/>
          </a:prstGeom>
          <a:ln w="127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1" name="Tekst — symbol zastępczy 40">
            <a:extLst>
              <a:ext uri="{FF2B5EF4-FFF2-40B4-BE49-F238E27FC236}">
                <a16:creationId xmlns:a16="http://schemas.microsoft.com/office/drawing/2014/main" id="{59B205DF-9BF4-48EF-8022-300C804E010A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846773" y="3406743"/>
            <a:ext cx="2217507" cy="1673518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42" name="Tekst — symbol zastępczy 40">
            <a:extLst>
              <a:ext uri="{FF2B5EF4-FFF2-40B4-BE49-F238E27FC236}">
                <a16:creationId xmlns:a16="http://schemas.microsoft.com/office/drawing/2014/main" id="{C0A3825F-66E4-4D75-A32B-6A194767C07D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46773" y="2996616"/>
            <a:ext cx="2217507" cy="343264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pl-PL" dirty="0"/>
              <a:t>Edytuj style tekstu</a:t>
            </a:r>
          </a:p>
        </p:txBody>
      </p:sp>
      <p:sp>
        <p:nvSpPr>
          <p:cNvPr id="47" name="Tekst — symbol zastępczy 40">
            <a:extLst>
              <a:ext uri="{FF2B5EF4-FFF2-40B4-BE49-F238E27FC236}">
                <a16:creationId xmlns:a16="http://schemas.microsoft.com/office/drawing/2014/main" id="{75BC95B2-2A0B-4600-8DEA-881D97FE4D91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9112624" y="3406743"/>
            <a:ext cx="2297013" cy="1673518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48" name="Tekst — symbol zastępczy 40">
            <a:extLst>
              <a:ext uri="{FF2B5EF4-FFF2-40B4-BE49-F238E27FC236}">
                <a16:creationId xmlns:a16="http://schemas.microsoft.com/office/drawing/2014/main" id="{678160C2-383A-4E7C-9882-901E9C2ACCB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112624" y="2996616"/>
            <a:ext cx="2297013" cy="343264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pl-PL" dirty="0"/>
              <a:t>Edytuj style tekstu</a:t>
            </a:r>
          </a:p>
        </p:txBody>
      </p:sp>
      <p:sp>
        <p:nvSpPr>
          <p:cNvPr id="51" name="Obraz — symbol zastępczy 2">
            <a:extLst>
              <a:ext uri="{FF2B5EF4-FFF2-40B4-BE49-F238E27FC236}">
                <a16:creationId xmlns:a16="http://schemas.microsoft.com/office/drawing/2014/main" id="{EDF88690-C7C9-40D4-A61F-373255AC0C78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943519" y="5736021"/>
            <a:ext cx="824400" cy="57150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pl-PL"/>
              <a:t>Kliknij ikonę, aby dodać obraz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8746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pod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390A20B4-6B07-46D4-988D-DBEB544368D0}"/>
              </a:ext>
            </a:extLst>
          </p:cNvPr>
          <p:cNvSpPr/>
          <p:nvPr userDrawn="1"/>
        </p:nvSpPr>
        <p:spPr>
          <a:xfrm>
            <a:off x="0" y="0"/>
            <a:ext cx="12192000" cy="4169664"/>
          </a:xfrm>
          <a:prstGeom prst="rect">
            <a:avLst/>
          </a:prstGeom>
          <a:blipFill>
            <a:blip r:embed="rId2"/>
            <a:srcRect/>
            <a:stretch>
              <a:fillRect t="-27" b="-2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6" name="Prostokąt 5" descr="Zamaskowanie śladu pędzla">
            <a:extLst>
              <a:ext uri="{FF2B5EF4-FFF2-40B4-BE49-F238E27FC236}">
                <a16:creationId xmlns:a16="http://schemas.microsoft.com/office/drawing/2014/main" id="{711F6639-CBD0-4C8A-8EF9-F2CC36C9EF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 l="-22" r="-2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i="0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6041A2D-ABDE-480C-AB32-045C191398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6" y="4059533"/>
            <a:ext cx="10515600" cy="809566"/>
          </a:xfrm>
        </p:spPr>
        <p:txBody>
          <a:bodyPr rtlCol="0">
            <a:normAutofit/>
          </a:bodyPr>
          <a:lstStyle>
            <a:lvl1pPr algn="ctr">
              <a:defRPr sz="3200"/>
            </a:lvl1pPr>
          </a:lstStyle>
          <a:p>
            <a:pPr rtl="0"/>
            <a:r>
              <a:rPr lang="pl-PL" dirty="0"/>
              <a:t>KLIKNIJ, ABY EDYTOWAĆ STYL WZORCA TYTUŁU</a:t>
            </a:r>
          </a:p>
        </p:txBody>
      </p:sp>
      <p:sp>
        <p:nvSpPr>
          <p:cNvPr id="3" name="Data — symbol zastępczy 2">
            <a:extLst>
              <a:ext uri="{FF2B5EF4-FFF2-40B4-BE49-F238E27FC236}">
                <a16:creationId xmlns:a16="http://schemas.microsoft.com/office/drawing/2014/main" id="{AD2437AC-C786-43E7-929A-855637950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C474FC87-2E4A-459D-B760-7790050D2C1D}" type="datetime1">
              <a:rPr lang="pl-PL" smtClean="0"/>
              <a:t>07.12.2020</a:t>
            </a:fld>
            <a:endParaRPr lang="pl-PL" dirty="0"/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07720D3E-4D0E-4BDD-B620-8E9C6BCD0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endParaRPr lang="pl-PL" dirty="0"/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75F94F75-329A-4132-BE8F-030145C97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470E458-E7C2-4395-B75D-476A174CEE45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id="{B3648138-4C46-4CBA-BAE1-4631A0564817}"/>
              </a:ext>
            </a:extLst>
          </p:cNvPr>
          <p:cNvSpPr/>
          <p:nvPr userDrawn="1"/>
        </p:nvSpPr>
        <p:spPr>
          <a:xfrm>
            <a:off x="11066240" y="5998544"/>
            <a:ext cx="320040" cy="320040"/>
          </a:xfrm>
          <a:prstGeom prst="ellipse">
            <a:avLst/>
          </a:prstGeom>
          <a:noFill/>
          <a:ln w="6350">
            <a:solidFill>
              <a:srgbClr val="8D6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9" name="Obraz — symbol zastępczy 2">
            <a:extLst>
              <a:ext uri="{FF2B5EF4-FFF2-40B4-BE49-F238E27FC236}">
                <a16:creationId xmlns:a16="http://schemas.microsoft.com/office/drawing/2014/main" id="{68E6C031-0B7B-4A1F-B78B-87ACBE781CBE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943519" y="5736021"/>
            <a:ext cx="824400" cy="57150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400">
                <a:solidFill>
                  <a:schemeClr val="tx2"/>
                </a:solidFill>
              </a:defRPr>
            </a:lvl1pPr>
          </a:lstStyle>
          <a:p>
            <a:pPr rtl="0"/>
            <a:r>
              <a:rPr lang="pl-PL"/>
              <a:t>Kliknij ikonę, aby dodać obraz</a:t>
            </a:r>
            <a:endParaRPr lang="pl-PL" dirty="0"/>
          </a:p>
        </p:txBody>
      </p: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823827E5-BBC8-407C-8683-18B54D1003FD}"/>
              </a:ext>
            </a:extLst>
          </p:cNvPr>
          <p:cNvCxnSpPr/>
          <p:nvPr userDrawn="1"/>
        </p:nvCxnSpPr>
        <p:spPr>
          <a:xfrm>
            <a:off x="3738000" y="4823455"/>
            <a:ext cx="4716000" cy="0"/>
          </a:xfrm>
          <a:prstGeom prst="line">
            <a:avLst/>
          </a:prstGeom>
          <a:ln w="127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Podtytuł 2">
            <a:extLst>
              <a:ext uri="{FF2B5EF4-FFF2-40B4-BE49-F238E27FC236}">
                <a16:creationId xmlns:a16="http://schemas.microsoft.com/office/drawing/2014/main" id="{07FA0C7A-BDB4-41ED-8B06-85890DD70D92}"/>
              </a:ext>
            </a:extLst>
          </p:cNvPr>
          <p:cNvSpPr>
            <a:spLocks noGrp="1"/>
          </p:cNvSpPr>
          <p:nvPr>
            <p:ph type="subTitle" idx="15"/>
          </p:nvPr>
        </p:nvSpPr>
        <p:spPr>
          <a:xfrm>
            <a:off x="838200" y="4901618"/>
            <a:ext cx="10515600" cy="52631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400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/>
              <a:t>Kliknij, aby edytować styl wzorca podtytułu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45020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zy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17C2F7-CB66-4CB8-B26F-7B3C64D575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7" y="757392"/>
            <a:ext cx="10515600" cy="704696"/>
          </a:xfrm>
        </p:spPr>
        <p:txBody>
          <a:bodyPr rtlCol="0" anchor="b" anchorCtr="0">
            <a:normAutofit/>
          </a:bodyPr>
          <a:lstStyle>
            <a:lvl1pPr algn="ctr"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pPr rtl="0"/>
            <a:r>
              <a:rPr lang="pl-PL" dirty="0"/>
              <a:t>KLIKNIJ, ABY EDYTOWAĆ STYL WZORCA TYTUŁU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id="{379FEDE1-14F2-46B9-85D8-8B68DB5F2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998971"/>
            <a:ext cx="3312000" cy="2528208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4" name="Zawartość — symbol zastępczy 3">
            <a:extLst>
              <a:ext uri="{FF2B5EF4-FFF2-40B4-BE49-F238E27FC236}">
                <a16:creationId xmlns:a16="http://schemas.microsoft.com/office/drawing/2014/main" id="{7069FC09-58F1-47E8-B7C1-B82F1844D9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40000" y="2998971"/>
            <a:ext cx="3312000" cy="2528208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5" name="Data — symbol zastępczy 4">
            <a:extLst>
              <a:ext uri="{FF2B5EF4-FFF2-40B4-BE49-F238E27FC236}">
                <a16:creationId xmlns:a16="http://schemas.microsoft.com/office/drawing/2014/main" id="{F8784BEA-5E31-4B76-8435-68BD500D0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9D4A8B-B058-4D7D-9C21-F245C16711B3}" type="datetime1">
              <a:rPr lang="pl-PL" smtClean="0"/>
              <a:t>07.12.2020</a:t>
            </a:fld>
            <a:endParaRPr lang="pl-PL" dirty="0"/>
          </a:p>
        </p:txBody>
      </p:sp>
      <p:sp>
        <p:nvSpPr>
          <p:cNvPr id="6" name="Stopka — symbol zastępczy 5">
            <a:extLst>
              <a:ext uri="{FF2B5EF4-FFF2-40B4-BE49-F238E27FC236}">
                <a16:creationId xmlns:a16="http://schemas.microsoft.com/office/drawing/2014/main" id="{E419BEDD-A744-40CE-9FA6-391AD6FC3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:a16="http://schemas.microsoft.com/office/drawing/2014/main" id="{C093815F-F490-4307-9E87-AAF436C71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470E458-E7C2-4395-B75D-476A174CEE45}" type="slidenum">
              <a:rPr lang="pl-PL" smtClean="0"/>
              <a:t>‹#›</a:t>
            </a:fld>
            <a:endParaRPr lang="pl-PL" dirty="0"/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D39C86C5-91F0-4083-8CE5-1B547E5FEA06}"/>
              </a:ext>
            </a:extLst>
          </p:cNvPr>
          <p:cNvCxnSpPr/>
          <p:nvPr userDrawn="1"/>
        </p:nvCxnSpPr>
        <p:spPr>
          <a:xfrm>
            <a:off x="3738000" y="1554169"/>
            <a:ext cx="4716000" cy="0"/>
          </a:xfrm>
          <a:prstGeom prst="line">
            <a:avLst/>
          </a:prstGeom>
          <a:ln w="127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Podtytuł 2">
            <a:extLst>
              <a:ext uri="{FF2B5EF4-FFF2-40B4-BE49-F238E27FC236}">
                <a16:creationId xmlns:a16="http://schemas.microsoft.com/office/drawing/2014/main" id="{A617DA88-4765-4225-9C56-CD0FFD9D7673}"/>
              </a:ext>
            </a:extLst>
          </p:cNvPr>
          <p:cNvSpPr>
            <a:spLocks noGrp="1"/>
          </p:cNvSpPr>
          <p:nvPr>
            <p:ph type="subTitle" idx="15"/>
          </p:nvPr>
        </p:nvSpPr>
        <p:spPr>
          <a:xfrm>
            <a:off x="838200" y="1632332"/>
            <a:ext cx="10515600" cy="52631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400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/>
              <a:t>Kliknij, aby edytować styl wzorca podtytułu</a:t>
            </a:r>
            <a:endParaRPr lang="pl-PL" dirty="0"/>
          </a:p>
        </p:txBody>
      </p:sp>
      <p:sp>
        <p:nvSpPr>
          <p:cNvPr id="14" name="Tekst — symbol zastępczy 40">
            <a:extLst>
              <a:ext uri="{FF2B5EF4-FFF2-40B4-BE49-F238E27FC236}">
                <a16:creationId xmlns:a16="http://schemas.microsoft.com/office/drawing/2014/main" id="{2E228B39-E69E-4928-A3B9-E0820CF9C197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838200" y="2593413"/>
            <a:ext cx="3312000" cy="343264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2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17" name="Zawartość — symbol zastępczy 3">
            <a:extLst>
              <a:ext uri="{FF2B5EF4-FFF2-40B4-BE49-F238E27FC236}">
                <a16:creationId xmlns:a16="http://schemas.microsoft.com/office/drawing/2014/main" id="{5400C05A-142B-49F8-AC8C-60DBCE7C4B58}"/>
              </a:ext>
            </a:extLst>
          </p:cNvPr>
          <p:cNvSpPr>
            <a:spLocks noGrp="1"/>
          </p:cNvSpPr>
          <p:nvPr>
            <p:ph sz="half" idx="50"/>
          </p:nvPr>
        </p:nvSpPr>
        <p:spPr>
          <a:xfrm>
            <a:off x="8041800" y="2998971"/>
            <a:ext cx="3312000" cy="2528208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19" name="Tekst — symbol zastępczy 40">
            <a:extLst>
              <a:ext uri="{FF2B5EF4-FFF2-40B4-BE49-F238E27FC236}">
                <a16:creationId xmlns:a16="http://schemas.microsoft.com/office/drawing/2014/main" id="{BA84A100-E46E-4A91-8A0C-75C717CDFB6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440000" y="2593413"/>
            <a:ext cx="3312000" cy="343264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2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20" name="Tekst — symbol zastępczy 40">
            <a:extLst>
              <a:ext uri="{FF2B5EF4-FFF2-40B4-BE49-F238E27FC236}">
                <a16:creationId xmlns:a16="http://schemas.microsoft.com/office/drawing/2014/main" id="{DB13281D-9A7C-4ED9-86E0-B903E8AE724B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8041800" y="2593413"/>
            <a:ext cx="3312000" cy="343264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2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21" name="Obraz — symbol zastępczy 2">
            <a:extLst>
              <a:ext uri="{FF2B5EF4-FFF2-40B4-BE49-F238E27FC236}">
                <a16:creationId xmlns:a16="http://schemas.microsoft.com/office/drawing/2014/main" id="{F2ACB6B7-AA9C-4400-AE52-4698E1110F22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943519" y="5736021"/>
            <a:ext cx="824400" cy="57150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pl-PL"/>
              <a:t>Kliknij ikonę, aby dodać obraz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08543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>
            <a:extLst>
              <a:ext uri="{FF2B5EF4-FFF2-40B4-BE49-F238E27FC236}">
                <a16:creationId xmlns:a16="http://schemas.microsoft.com/office/drawing/2014/main" id="{5AEE8E21-DA8C-48C2-84A8-3E52CDB57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6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l-PL" dirty="0"/>
              <a:t>Kliknij, aby edytować styl wzorca tytułu</a:t>
            </a:r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id="{7AC391D3-C433-4A10-BCCB-AC8D646401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 dirty="0"/>
              <a:t>Edytuj style wzorca tekstu</a:t>
            </a:r>
          </a:p>
          <a:p>
            <a:pPr lvl="1" rtl="0"/>
            <a:r>
              <a:rPr lang="pl-PL" dirty="0"/>
              <a:t>Drugi poziom</a:t>
            </a:r>
          </a:p>
          <a:p>
            <a:pPr lvl="2" rtl="0"/>
            <a:r>
              <a:rPr lang="pl-PL" dirty="0"/>
              <a:t>Trzeci poziom</a:t>
            </a:r>
          </a:p>
          <a:p>
            <a:pPr lvl="3" rtl="0"/>
            <a:r>
              <a:rPr lang="pl-PL" dirty="0"/>
              <a:t>Czwarty poziom</a:t>
            </a:r>
          </a:p>
          <a:p>
            <a:pPr lvl="4" rtl="0"/>
            <a:r>
              <a:rPr lang="pl-PL" dirty="0"/>
              <a:t>Piąty poziom</a:t>
            </a:r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id="{821464C9-3D68-47CD-9063-9947FA3963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2867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4DFEB99-AE1A-42AD-9259-A3F4723E765E}" type="datetime1">
              <a:rPr lang="pl-PL" smtClean="0"/>
              <a:t>07.12.2020</a:t>
            </a:fld>
            <a:endParaRPr lang="pl-PL" dirty="0"/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FC0211C0-B516-4F22-84A2-69B5EEFB4E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51740" y="28674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pl-PL" dirty="0"/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E935D5E2-D6AF-47D7-B943-C9FAB666BA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2882" y="5976001"/>
            <a:ext cx="3667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rtl="0"/>
            <a:fld id="{F470E458-E7C2-4395-B75D-476A174CEE45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Owal 6">
            <a:extLst>
              <a:ext uri="{FF2B5EF4-FFF2-40B4-BE49-F238E27FC236}">
                <a16:creationId xmlns:a16="http://schemas.microsoft.com/office/drawing/2014/main" id="{AA0AC1CF-7888-4B0B-B751-F9C83F4B7C06}"/>
              </a:ext>
            </a:extLst>
          </p:cNvPr>
          <p:cNvSpPr/>
          <p:nvPr userDrawn="1"/>
        </p:nvSpPr>
        <p:spPr>
          <a:xfrm>
            <a:off x="11066240" y="5998544"/>
            <a:ext cx="320040" cy="320040"/>
          </a:xfrm>
          <a:prstGeom prst="ellipse">
            <a:avLst/>
          </a:prstGeom>
          <a:noFill/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54073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6" r:id="rId4"/>
    <p:sldLayoutId id="2147483657" r:id="rId5"/>
    <p:sldLayoutId id="2147483658" r:id="rId6"/>
    <p:sldLayoutId id="2147483659" r:id="rId7"/>
    <p:sldLayoutId id="2147483654" r:id="rId8"/>
    <p:sldLayoutId id="2147483652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6" r:id="rId25"/>
    <p:sldLayoutId id="2147483675" r:id="rId26"/>
    <p:sldLayoutId id="2147483655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4" userDrawn="1">
          <p15:clr>
            <a:srgbClr val="F26B43"/>
          </p15:clr>
        </p15:guide>
        <p15:guide id="2" pos="7174" userDrawn="1">
          <p15:clr>
            <a:srgbClr val="F26B43"/>
          </p15:clr>
        </p15:guide>
        <p15:guide id="3" orient="horz" pos="3974" userDrawn="1">
          <p15:clr>
            <a:srgbClr val="F26B43"/>
          </p15:clr>
        </p15:guide>
        <p15:guide id="4" pos="50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40.jp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11" Type="http://schemas.openxmlformats.org/officeDocument/2006/relationships/image" Target="../media/image46.png"/><Relationship Id="rId5" Type="http://schemas.openxmlformats.org/officeDocument/2006/relationships/image" Target="../media/image28.png"/><Relationship Id="rId10" Type="http://schemas.openxmlformats.org/officeDocument/2006/relationships/image" Target="../media/image45.png"/><Relationship Id="rId4" Type="http://schemas.openxmlformats.org/officeDocument/2006/relationships/image" Target="../media/image41.jpg"/><Relationship Id="rId9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svg"/><Relationship Id="rId11" Type="http://schemas.openxmlformats.org/officeDocument/2006/relationships/image" Target="../media/image32.png"/><Relationship Id="rId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38.sv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4.png"/><Relationship Id="rId2" Type="http://schemas.openxmlformats.org/officeDocument/2006/relationships/video" Target="https://www.youtube.com/embed/OSIyXfBYH-0" TargetMode="External"/><Relationship Id="rId1" Type="http://schemas.openxmlformats.org/officeDocument/2006/relationships/video" Target="https://www.youtube.com/embed/12oQBBsbzzc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8.png"/><Relationship Id="rId10" Type="http://schemas.openxmlformats.org/officeDocument/2006/relationships/image" Target="../media/image37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— symbol zastępczy 6">
            <a:extLst>
              <a:ext uri="{FF2B5EF4-FFF2-40B4-BE49-F238E27FC236}">
                <a16:creationId xmlns:a16="http://schemas.microsoft.com/office/drawing/2014/main" id="{0BDA37A0-5B4C-408D-AA8C-D74A602CA95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tretch>
            <a:fillRect/>
          </a:stretch>
        </p:blipFill>
        <p:spPr>
          <a:xfrm>
            <a:off x="248356" y="2387399"/>
            <a:ext cx="2422456" cy="2411689"/>
          </a:xfrm>
          <a:ln>
            <a:solidFill>
              <a:srgbClr val="FFF6E7"/>
            </a:solidFill>
          </a:ln>
        </p:spPr>
      </p:pic>
      <p:sp>
        <p:nvSpPr>
          <p:cNvPr id="3" name="Podtytuł 2">
            <a:extLst>
              <a:ext uri="{FF2B5EF4-FFF2-40B4-BE49-F238E27FC236}">
                <a16:creationId xmlns:a16="http://schemas.microsoft.com/office/drawing/2014/main" id="{612F902E-562E-4C59-9195-659D40C6A9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01504" y="6135983"/>
            <a:ext cx="4527586" cy="505934"/>
          </a:xfrm>
        </p:spPr>
        <p:txBody>
          <a:bodyPr rtlCol="0"/>
          <a:lstStyle/>
          <a:p>
            <a:pPr rtl="0"/>
            <a:r>
              <a:rPr lang="pl-PL" dirty="0"/>
              <a:t>Na czym polega? </a:t>
            </a:r>
            <a:r>
              <a:rPr lang="pl-PL" dirty="0">
                <a:sym typeface="Wingdings" panose="05000000000000000000" pitchFamily="2" charset="2"/>
              </a:rPr>
              <a:t></a:t>
            </a: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588" y="0"/>
            <a:ext cx="7757412" cy="51710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C771BA1-104B-437A-BD2C-C1120088E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8357" y="4745420"/>
            <a:ext cx="8990236" cy="1418897"/>
          </a:xfrm>
        </p:spPr>
        <p:txBody>
          <a:bodyPr rtlCol="0">
            <a:normAutofit/>
          </a:bodyPr>
          <a:lstStyle/>
          <a:p>
            <a:pPr rtl="0"/>
            <a:r>
              <a:rPr lang="pl-PL" dirty="0"/>
              <a:t>p</a:t>
            </a:r>
            <a:r>
              <a:rPr lang="pl-PL" sz="5500" dirty="0"/>
              <a:t>raktyczna </a:t>
            </a:r>
            <a:r>
              <a:rPr lang="pl-PL" dirty="0"/>
              <a:t>n</a:t>
            </a:r>
            <a:r>
              <a:rPr lang="pl-PL" sz="5500" dirty="0"/>
              <a:t>auka zawodu</a:t>
            </a:r>
          </a:p>
        </p:txBody>
      </p:sp>
    </p:spTree>
    <p:extLst>
      <p:ext uri="{BB962C8B-B14F-4D97-AF65-F5344CB8AC3E}">
        <p14:creationId xmlns:p14="http://schemas.microsoft.com/office/powerpoint/2010/main" val="2457492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21D93A7-03E2-400D-86A8-F53E910FD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pl-PL" sz="3600" dirty="0"/>
              <a:t>Praktyki w Hiszpanii</a:t>
            </a:r>
          </a:p>
        </p:txBody>
      </p:sp>
      <p:pic>
        <p:nvPicPr>
          <p:cNvPr id="18" name="Obraz — symbol zastępczy 17" descr="Zdjęcie członka zespołu">
            <a:extLst>
              <a:ext uri="{FF2B5EF4-FFF2-40B4-BE49-F238E27FC236}">
                <a16:creationId xmlns:a16="http://schemas.microsoft.com/office/drawing/2014/main" id="{41B753EE-A977-4FCA-8E79-67176A9B121F}"/>
              </a:ext>
            </a:extLst>
          </p:cNvPr>
          <p:cNvPicPr>
            <a:picLocks noGrp="1" noChangeAspect="1"/>
          </p:cNvPicPr>
          <p:nvPr>
            <p:ph type="pic" sz="quarter" idx="73"/>
          </p:nvPr>
        </p:nvPicPr>
        <p:blipFill>
          <a:blip r:embed="rId3"/>
          <a:srcRect/>
          <a:stretch>
            <a:fillRect/>
          </a:stretch>
        </p:blipFill>
        <p:spPr/>
      </p:pic>
      <p:sp>
        <p:nvSpPr>
          <p:cNvPr id="6" name="Tekst — symbol zastępczy 5">
            <a:extLst>
              <a:ext uri="{FF2B5EF4-FFF2-40B4-BE49-F238E27FC236}">
                <a16:creationId xmlns:a16="http://schemas.microsoft.com/office/drawing/2014/main" id="{5D5A541C-9380-443A-8DAA-CA2DC784CD4D}"/>
              </a:ext>
            </a:extLst>
          </p:cNvPr>
          <p:cNvSpPr>
            <a:spLocks noGrp="1"/>
          </p:cNvSpPr>
          <p:nvPr>
            <p:ph type="body" sz="half" idx="34"/>
          </p:nvPr>
        </p:nvSpPr>
        <p:spPr>
          <a:xfrm>
            <a:off x="1317619" y="3734007"/>
            <a:ext cx="2747052" cy="375509"/>
          </a:xfrm>
        </p:spPr>
        <p:txBody>
          <a:bodyPr rtlCol="0"/>
          <a:lstStyle/>
          <a:p>
            <a:pPr rtl="0"/>
            <a:r>
              <a:rPr lang="pl-PL" dirty="0"/>
              <a:t>Zofia Wiśniewska </a:t>
            </a:r>
          </a:p>
        </p:txBody>
      </p:sp>
      <p:sp>
        <p:nvSpPr>
          <p:cNvPr id="7" name="Tekst — symbol zastępczy 6">
            <a:extLst>
              <a:ext uri="{FF2B5EF4-FFF2-40B4-BE49-F238E27FC236}">
                <a16:creationId xmlns:a16="http://schemas.microsoft.com/office/drawing/2014/main" id="{51E1F49C-E48A-4726-B0A9-521567175EE0}"/>
              </a:ext>
            </a:extLst>
          </p:cNvPr>
          <p:cNvSpPr>
            <a:spLocks noGrp="1"/>
          </p:cNvSpPr>
          <p:nvPr>
            <p:ph type="body" sz="half" idx="43"/>
          </p:nvPr>
        </p:nvSpPr>
        <p:spPr/>
        <p:txBody>
          <a:bodyPr rtlCol="0"/>
          <a:lstStyle/>
          <a:p>
            <a:pPr rtl="0"/>
            <a:r>
              <a:rPr lang="pl-PL" dirty="0"/>
              <a:t>Stanowisko członka zespołu</a:t>
            </a:r>
          </a:p>
        </p:txBody>
      </p:sp>
      <p:sp>
        <p:nvSpPr>
          <p:cNvPr id="5" name="Tekst — symbol zastępczy 4">
            <a:extLst>
              <a:ext uri="{FF2B5EF4-FFF2-40B4-BE49-F238E27FC236}">
                <a16:creationId xmlns:a16="http://schemas.microsoft.com/office/drawing/2014/main" id="{FD7B14D4-2CFC-426A-B1FB-B995ECEE7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r>
              <a:rPr lang="pl-PL" dirty="0"/>
              <a:t>Lorem ipsum dolor sit amet, consectetuer adipiscing elit. </a:t>
            </a:r>
          </a:p>
        </p:txBody>
      </p:sp>
      <p:pic>
        <p:nvPicPr>
          <p:cNvPr id="20" name="Obraz — symbol zastępczy 19" descr="Zdjęcie członka zespołu">
            <a:extLst>
              <a:ext uri="{FF2B5EF4-FFF2-40B4-BE49-F238E27FC236}">
                <a16:creationId xmlns:a16="http://schemas.microsoft.com/office/drawing/2014/main" id="{A9CC36C1-B9AF-48DD-BDA2-4BA082296862}"/>
              </a:ext>
            </a:extLst>
          </p:cNvPr>
          <p:cNvPicPr>
            <a:picLocks noGrp="1" noChangeAspect="1"/>
          </p:cNvPicPr>
          <p:nvPr>
            <p:ph type="pic" sz="quarter" idx="74"/>
          </p:nvPr>
        </p:nvPicPr>
        <p:blipFill>
          <a:blip r:embed="rId4"/>
          <a:srcRect l="54" r="54"/>
          <a:stretch>
            <a:fillRect/>
          </a:stretch>
        </p:blipFill>
        <p:spPr/>
      </p:pic>
      <p:sp>
        <p:nvSpPr>
          <p:cNvPr id="15" name="Tekst — symbol zastępczy 14">
            <a:extLst>
              <a:ext uri="{FF2B5EF4-FFF2-40B4-BE49-F238E27FC236}">
                <a16:creationId xmlns:a16="http://schemas.microsoft.com/office/drawing/2014/main" id="{A8096C7F-F8C1-4963-99C5-24529B757D76}"/>
              </a:ext>
            </a:extLst>
          </p:cNvPr>
          <p:cNvSpPr>
            <a:spLocks noGrp="1"/>
          </p:cNvSpPr>
          <p:nvPr>
            <p:ph type="body" sz="half" idx="68"/>
          </p:nvPr>
        </p:nvSpPr>
        <p:spPr>
          <a:xfrm>
            <a:off x="4828107" y="3734007"/>
            <a:ext cx="2535788" cy="375509"/>
          </a:xfrm>
        </p:spPr>
        <p:txBody>
          <a:bodyPr rtlCol="0"/>
          <a:lstStyle/>
          <a:p>
            <a:pPr rtl="0"/>
            <a:r>
              <a:rPr lang="pl-PL" dirty="0"/>
              <a:t>Artur Wieczorek </a:t>
            </a:r>
          </a:p>
        </p:txBody>
      </p:sp>
      <p:sp>
        <p:nvSpPr>
          <p:cNvPr id="9" name="Tekst — symbol zastępczy 8">
            <a:extLst>
              <a:ext uri="{FF2B5EF4-FFF2-40B4-BE49-F238E27FC236}">
                <a16:creationId xmlns:a16="http://schemas.microsoft.com/office/drawing/2014/main" id="{4420C9F7-8E73-4F0B-BAB1-887D96E70272}"/>
              </a:ext>
            </a:extLst>
          </p:cNvPr>
          <p:cNvSpPr>
            <a:spLocks noGrp="1"/>
          </p:cNvSpPr>
          <p:nvPr>
            <p:ph type="body" sz="half" idx="69"/>
          </p:nvPr>
        </p:nvSpPr>
        <p:spPr/>
        <p:txBody>
          <a:bodyPr rtlCol="0"/>
          <a:lstStyle/>
          <a:p>
            <a:pPr rtl="0"/>
            <a:r>
              <a:rPr lang="pl-PL" dirty="0"/>
              <a:t>Stanowisko członka zespołu</a:t>
            </a:r>
          </a:p>
        </p:txBody>
      </p:sp>
      <p:sp>
        <p:nvSpPr>
          <p:cNvPr id="8" name="Tekst — symbol zastępczy 7">
            <a:extLst>
              <a:ext uri="{FF2B5EF4-FFF2-40B4-BE49-F238E27FC236}">
                <a16:creationId xmlns:a16="http://schemas.microsoft.com/office/drawing/2014/main" id="{03A60FA0-9B9D-427D-8527-7C31F69DE989}"/>
              </a:ext>
            </a:extLst>
          </p:cNvPr>
          <p:cNvSpPr>
            <a:spLocks noGrp="1"/>
          </p:cNvSpPr>
          <p:nvPr>
            <p:ph type="body" sz="half" idx="67"/>
          </p:nvPr>
        </p:nvSpPr>
        <p:spPr>
          <a:xfrm>
            <a:off x="3953643" y="5931663"/>
            <a:ext cx="4442441" cy="1067809"/>
          </a:xfrm>
        </p:spPr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16" name="Tekst — symbol zastępczy 15">
            <a:extLst>
              <a:ext uri="{FF2B5EF4-FFF2-40B4-BE49-F238E27FC236}">
                <a16:creationId xmlns:a16="http://schemas.microsoft.com/office/drawing/2014/main" id="{4424D176-A931-4EFC-8D8E-07A49113C98E}"/>
              </a:ext>
            </a:extLst>
          </p:cNvPr>
          <p:cNvSpPr>
            <a:spLocks noGrp="1"/>
          </p:cNvSpPr>
          <p:nvPr>
            <p:ph type="body" sz="half" idx="71"/>
          </p:nvPr>
        </p:nvSpPr>
        <p:spPr>
          <a:xfrm>
            <a:off x="8211061" y="3734007"/>
            <a:ext cx="2663323" cy="375509"/>
          </a:xfrm>
        </p:spPr>
        <p:txBody>
          <a:bodyPr rtlCol="0"/>
          <a:lstStyle/>
          <a:p>
            <a:pPr rtl="0"/>
            <a:r>
              <a:rPr lang="pl-PL" dirty="0"/>
              <a:t>Szymon Michalski </a:t>
            </a:r>
          </a:p>
        </p:txBody>
      </p:sp>
      <p:sp>
        <p:nvSpPr>
          <p:cNvPr id="11" name="Tekst — symbol zastępczy 10">
            <a:extLst>
              <a:ext uri="{FF2B5EF4-FFF2-40B4-BE49-F238E27FC236}">
                <a16:creationId xmlns:a16="http://schemas.microsoft.com/office/drawing/2014/main" id="{2291C4EC-49A3-4D58-B164-EACC1141AC23}"/>
              </a:ext>
            </a:extLst>
          </p:cNvPr>
          <p:cNvSpPr>
            <a:spLocks noGrp="1"/>
          </p:cNvSpPr>
          <p:nvPr>
            <p:ph type="body" sz="half" idx="72"/>
          </p:nvPr>
        </p:nvSpPr>
        <p:spPr/>
        <p:txBody>
          <a:bodyPr rtlCol="0"/>
          <a:lstStyle/>
          <a:p>
            <a:pPr rtl="0"/>
            <a:r>
              <a:rPr lang="pl-PL" dirty="0"/>
              <a:t>Stanowisko członka zespołu</a:t>
            </a:r>
          </a:p>
        </p:txBody>
      </p:sp>
      <p:sp>
        <p:nvSpPr>
          <p:cNvPr id="10" name="Tekst — symbol zastępczy 9">
            <a:extLst>
              <a:ext uri="{FF2B5EF4-FFF2-40B4-BE49-F238E27FC236}">
                <a16:creationId xmlns:a16="http://schemas.microsoft.com/office/drawing/2014/main" id="{17D69A87-EAD0-456A-BA80-374C3F4497C6}"/>
              </a:ext>
            </a:extLst>
          </p:cNvPr>
          <p:cNvSpPr>
            <a:spLocks noGrp="1"/>
          </p:cNvSpPr>
          <p:nvPr>
            <p:ph type="body" sz="half" idx="70"/>
          </p:nvPr>
        </p:nvSpPr>
        <p:spPr>
          <a:xfrm rot="20726463">
            <a:off x="10297279" y="5828035"/>
            <a:ext cx="3878132" cy="1742986"/>
          </a:xfrm>
        </p:spPr>
        <p:txBody>
          <a:bodyPr rtlCol="0"/>
          <a:lstStyle/>
          <a:p>
            <a:pPr rtl="0"/>
            <a:endParaRPr lang="pl-PL" dirty="0"/>
          </a:p>
        </p:txBody>
      </p:sp>
      <p:pic>
        <p:nvPicPr>
          <p:cNvPr id="24" name="Obraz — symbol zastępczy 23">
            <a:extLst>
              <a:ext uri="{FF2B5EF4-FFF2-40B4-BE49-F238E27FC236}">
                <a16:creationId xmlns:a16="http://schemas.microsoft.com/office/drawing/2014/main" id="{0C039F4E-E387-4A62-8338-A6F38453DD27}"/>
              </a:ext>
            </a:extLst>
          </p:cNvPr>
          <p:cNvPicPr>
            <a:picLocks noGrp="1" noChangeAspect="1"/>
          </p:cNvPicPr>
          <p:nvPr>
            <p:ph type="pic" sz="quarter" idx="56"/>
          </p:nvPr>
        </p:nvPicPr>
        <p:blipFill>
          <a:blip r:embed="rId5"/>
          <a:stretch>
            <a:fillRect/>
          </a:stretch>
        </p:blipFill>
        <p:spPr>
          <a:xfrm>
            <a:off x="948374" y="5736021"/>
            <a:ext cx="814690" cy="571500"/>
          </a:xfrm>
        </p:spPr>
      </p:pic>
      <p:sp>
        <p:nvSpPr>
          <p:cNvPr id="3" name="Numer slajdu — symbol zastępczy 2">
            <a:extLst>
              <a:ext uri="{FF2B5EF4-FFF2-40B4-BE49-F238E27FC236}">
                <a16:creationId xmlns:a16="http://schemas.microsoft.com/office/drawing/2014/main" id="{18614649-6761-4D88-9C42-995B3C8A7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470E458-E7C2-4395-B75D-476A174CEE45}" type="slidenum">
              <a:rPr lang="pl-PL" smtClean="0"/>
              <a:pPr rtl="0"/>
              <a:t>10</a:t>
            </a:fld>
            <a:endParaRPr lang="pl-PL" dirty="0"/>
          </a:p>
        </p:txBody>
      </p:sp>
      <p:pic>
        <p:nvPicPr>
          <p:cNvPr id="17" name="Obraz — symbol zastępczy 5">
            <a:extLst>
              <a:ext uri="{FF2B5EF4-FFF2-40B4-BE49-F238E27FC236}">
                <a16:creationId xmlns:a16="http://schemas.microsoft.com/office/drawing/2014/main" id="{4BD0E738-3193-450C-B3AE-1A42D850F5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824" y="5179375"/>
            <a:ext cx="1478845" cy="1472273"/>
          </a:xfrm>
          <a:prstGeom prst="rect">
            <a:avLst/>
          </a:prstGeom>
        </p:spPr>
      </p:pic>
      <p:pic>
        <p:nvPicPr>
          <p:cNvPr id="19" name="Obraz — symbol zastępczy 17" descr="Zdjęcie członka zespołu">
            <a:extLst>
              <a:ext uri="{FF2B5EF4-FFF2-40B4-BE49-F238E27FC236}">
                <a16:creationId xmlns:a16="http://schemas.microsoft.com/office/drawing/2014/main" id="{6D733D76-E211-47AA-B8C2-A30201946E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01635" y="2023009"/>
            <a:ext cx="1461600" cy="1461600"/>
          </a:xfrm>
          <a:prstGeom prst="ellipse">
            <a:avLst/>
          </a:prstGeom>
          <a:ln w="12700">
            <a:solidFill>
              <a:srgbClr val="8D6347"/>
            </a:solidFill>
          </a:ln>
        </p:spPr>
      </p:pic>
      <p:pic>
        <p:nvPicPr>
          <p:cNvPr id="5122" name="Picture 2" descr="4.jpg">
            <a:extLst>
              <a:ext uri="{FF2B5EF4-FFF2-40B4-BE49-F238E27FC236}">
                <a16:creationId xmlns:a16="http://schemas.microsoft.com/office/drawing/2014/main" id="{9E8CC841-0F32-46EA-BB6A-B5CF31124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08" y="1904248"/>
            <a:ext cx="4606025" cy="322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5.jpg">
            <a:extLst>
              <a:ext uri="{FF2B5EF4-FFF2-40B4-BE49-F238E27FC236}">
                <a16:creationId xmlns:a16="http://schemas.microsoft.com/office/drawing/2014/main" id="{AAFE95CC-5CCE-4FAA-931B-D795E3696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785" y="1706955"/>
            <a:ext cx="3719336" cy="282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9.jpg">
            <a:extLst>
              <a:ext uri="{FF2B5EF4-FFF2-40B4-BE49-F238E27FC236}">
                <a16:creationId xmlns:a16="http://schemas.microsoft.com/office/drawing/2014/main" id="{16210817-714B-4DE3-BF79-D9C6BAC24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1944">
            <a:off x="3481277" y="3993291"/>
            <a:ext cx="3392627" cy="252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6.png">
            <a:extLst>
              <a:ext uri="{FF2B5EF4-FFF2-40B4-BE49-F238E27FC236}">
                <a16:creationId xmlns:a16="http://schemas.microsoft.com/office/drawing/2014/main" id="{0F72AFD3-4EDE-47CA-8603-53B0F7E4BC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81"/>
          <a:stretch/>
        </p:blipFill>
        <p:spPr bwMode="auto">
          <a:xfrm>
            <a:off x="8123144" y="1797363"/>
            <a:ext cx="4217680" cy="277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3.png">
            <a:extLst>
              <a:ext uri="{FF2B5EF4-FFF2-40B4-BE49-F238E27FC236}">
                <a16:creationId xmlns:a16="http://schemas.microsoft.com/office/drawing/2014/main" id="{FD42615D-C084-4648-B79E-B0E5FCF4C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6463">
            <a:off x="7218983" y="3999260"/>
            <a:ext cx="3105564" cy="236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533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5EC464C-DCD9-4842-AC70-1334BEF57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631" y="91446"/>
            <a:ext cx="5292000" cy="713231"/>
          </a:xfrm>
        </p:spPr>
        <p:txBody>
          <a:bodyPr rtlCol="0"/>
          <a:lstStyle/>
          <a:p>
            <a:pPr rtl="0"/>
            <a:r>
              <a:rPr lang="pl-PL" dirty="0"/>
              <a:t>PODSUMOWANIE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id="{FD7FE9D3-D856-47C4-86AC-8C47A5515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9806" y="804673"/>
            <a:ext cx="6379418" cy="2870682"/>
          </a:xfrm>
        </p:spPr>
        <p:txBody>
          <a:bodyPr rtlCol="0">
            <a:normAutofit fontScale="25000" lnSpcReduction="20000"/>
          </a:bodyPr>
          <a:lstStyle/>
          <a:p>
            <a:r>
              <a:rPr lang="pl-PL" sz="6400" dirty="0"/>
              <a:t>Współpracujemy z hotelami cieszącymi się współcześnie najwyższą renomą i bogatą historią: Bristol, Marriott, Sheraton, Westin, InterContinental, Mercure Centrum, Mercure Grand, Hilton, Novotel, Best Western Hotel Felix,</a:t>
            </a:r>
          </a:p>
          <a:p>
            <a:r>
              <a:rPr lang="pl-PL" sz="6400" dirty="0"/>
              <a:t>Klasy BSIS objęte są patronatem przez: Spółdzielnię Piekarsko-Ciastkarską, firmę Auchan,</a:t>
            </a:r>
          </a:p>
          <a:p>
            <a:r>
              <a:rPr lang="pl-PL" sz="6400" dirty="0"/>
              <a:t>uczniowie, którzy mają ukończone 18 lat oraz dobre wyniki nauczania mogą ubiegać się o możliwość odbycia praktyk w Hiszpanii, w sieci hoteli katalońskich</a:t>
            </a:r>
          </a:p>
          <a:p>
            <a:r>
              <a:rPr lang="pl-PL" sz="6400" dirty="0"/>
              <a:t>W tym roku rozpoczynamy współpracę w ramach projektu Erazmus z firmami gastronomicznymi i hotelarskimi Grecji</a:t>
            </a:r>
          </a:p>
          <a:p>
            <a:pPr rtl="0"/>
            <a:endParaRPr lang="pl-PL" dirty="0"/>
          </a:p>
        </p:txBody>
      </p:sp>
      <p:pic>
        <p:nvPicPr>
          <p:cNvPr id="7" name="Obraz — symbol zastępczy 6">
            <a:extLst>
              <a:ext uri="{FF2B5EF4-FFF2-40B4-BE49-F238E27FC236}">
                <a16:creationId xmlns:a16="http://schemas.microsoft.com/office/drawing/2014/main" id="{FE710387-80E8-4D9A-9BE6-B1D06155DAE4}"/>
              </a:ext>
            </a:extLst>
          </p:cNvPr>
          <p:cNvPicPr>
            <a:picLocks noGrp="1" noChangeAspect="1"/>
          </p:cNvPicPr>
          <p:nvPr>
            <p:ph type="pic" sz="quarter" idx="45"/>
          </p:nvPr>
        </p:nvPicPr>
        <p:blipFill>
          <a:blip r:embed="rId3"/>
          <a:stretch>
            <a:fillRect/>
          </a:stretch>
        </p:blipFill>
        <p:spPr>
          <a:xfrm>
            <a:off x="948374" y="5736021"/>
            <a:ext cx="814690" cy="571500"/>
          </a:xfrm>
        </p:spPr>
      </p:pic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D339EBD6-39BC-4CB1-B4BC-1F2F68882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470E458-E7C2-4395-B75D-476A174CEE45}" type="slidenum">
              <a:rPr lang="pl-PL" smtClean="0"/>
              <a:t>11</a:t>
            </a:fld>
            <a:endParaRPr lang="pl-PL" dirty="0"/>
          </a:p>
        </p:txBody>
      </p:sp>
      <p:pic>
        <p:nvPicPr>
          <p:cNvPr id="6" name="Obraz — symbol zastępczy 5">
            <a:extLst>
              <a:ext uri="{FF2B5EF4-FFF2-40B4-BE49-F238E27FC236}">
                <a16:creationId xmlns:a16="http://schemas.microsoft.com/office/drawing/2014/main" id="{01ED6004-73A9-47EE-BC06-D30058AC7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872" y="5371713"/>
            <a:ext cx="1478845" cy="147227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249"/>
            <a:ext cx="5699806" cy="3799490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8EFF8AD4-51FC-4DC9-A44B-87C98E5A0A06}"/>
              </a:ext>
            </a:extLst>
          </p:cNvPr>
          <p:cNvSpPr/>
          <p:nvPr/>
        </p:nvSpPr>
        <p:spPr>
          <a:xfrm>
            <a:off x="8071945" y="4745524"/>
            <a:ext cx="41200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/>
              <a:t>http://www.zsgh.edu.pl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776" y="4323168"/>
            <a:ext cx="5475288" cy="209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7104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FE4C0176-F748-42D4-A25B-71F0C054D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7835" y="884136"/>
            <a:ext cx="5538706" cy="894117"/>
          </a:xfrm>
        </p:spPr>
        <p:txBody>
          <a:bodyPr rtlCol="0"/>
          <a:lstStyle/>
          <a:p>
            <a:pPr rtl="0"/>
            <a:r>
              <a:rPr lang="pl-PL" dirty="0"/>
              <a:t>ZAPRASZAMY!!!</a:t>
            </a:r>
          </a:p>
        </p:txBody>
      </p:sp>
      <p:sp>
        <p:nvSpPr>
          <p:cNvPr id="5" name="Tekst — symbol zastępczy 4">
            <a:extLst>
              <a:ext uri="{FF2B5EF4-FFF2-40B4-BE49-F238E27FC236}">
                <a16:creationId xmlns:a16="http://schemas.microsoft.com/office/drawing/2014/main" id="{C9857702-D4F7-460C-9B02-C07897E6032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38825" y="3781118"/>
            <a:ext cx="5627715" cy="664762"/>
          </a:xfrm>
        </p:spPr>
        <p:txBody>
          <a:bodyPr rtlCol="0"/>
          <a:lstStyle/>
          <a:p>
            <a:pPr rtl="0"/>
            <a:r>
              <a:rPr lang="pl-PL" sz="3600" dirty="0"/>
              <a:t>Dobrosława Kowalska</a:t>
            </a:r>
          </a:p>
        </p:txBody>
      </p:sp>
      <p:sp>
        <p:nvSpPr>
          <p:cNvPr id="6" name="Tekst — symbol zastępczy 5">
            <a:extLst>
              <a:ext uri="{FF2B5EF4-FFF2-40B4-BE49-F238E27FC236}">
                <a16:creationId xmlns:a16="http://schemas.microsoft.com/office/drawing/2014/main" id="{9E8064C2-698C-4F56-B604-A2A8AE3D7C2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/>
          <a:p>
            <a:pPr rtl="0"/>
            <a:r>
              <a:rPr lang="pl-PL" dirty="0"/>
              <a:t>Adres e-mail:</a:t>
            </a:r>
          </a:p>
        </p:txBody>
      </p:sp>
      <p:sp>
        <p:nvSpPr>
          <p:cNvPr id="7" name="Tekst — symbol zastępczy 6">
            <a:extLst>
              <a:ext uri="{FF2B5EF4-FFF2-40B4-BE49-F238E27FC236}">
                <a16:creationId xmlns:a16="http://schemas.microsoft.com/office/drawing/2014/main" id="{910D1CE3-B979-4C3E-A3BF-4C200D062B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21465" y="4661831"/>
            <a:ext cx="5845079" cy="373961"/>
          </a:xfrm>
        </p:spPr>
        <p:txBody>
          <a:bodyPr rtlCol="0"/>
          <a:lstStyle/>
          <a:p>
            <a:pPr rtl="0"/>
            <a:r>
              <a:rPr lang="pl-PL" sz="3000" dirty="0"/>
              <a:t>praktyka_zawodowa@zsgh.edu.pl</a:t>
            </a:r>
          </a:p>
        </p:txBody>
      </p:sp>
      <p:sp>
        <p:nvSpPr>
          <p:cNvPr id="8" name="Tekst — symbol zastępczy 7">
            <a:extLst>
              <a:ext uri="{FF2B5EF4-FFF2-40B4-BE49-F238E27FC236}">
                <a16:creationId xmlns:a16="http://schemas.microsoft.com/office/drawing/2014/main" id="{56D36886-65A3-42CD-990B-789C9200A4B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70539" y="5281527"/>
            <a:ext cx="4896000" cy="252891"/>
          </a:xfrm>
        </p:spPr>
        <p:txBody>
          <a:bodyPr rtlCol="0"/>
          <a:lstStyle/>
          <a:p>
            <a:pPr rtl="0"/>
            <a:r>
              <a:rPr lang="pl-PL" dirty="0"/>
              <a:t>Telefon:</a:t>
            </a:r>
          </a:p>
        </p:txBody>
      </p:sp>
      <p:sp>
        <p:nvSpPr>
          <p:cNvPr id="9" name="Tekst — symbol zastępczy 8">
            <a:extLst>
              <a:ext uri="{FF2B5EF4-FFF2-40B4-BE49-F238E27FC236}">
                <a16:creationId xmlns:a16="http://schemas.microsoft.com/office/drawing/2014/main" id="{E641CB99-F65E-4FA5-89A7-CDA63B042D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21466" y="5581027"/>
            <a:ext cx="5845079" cy="566921"/>
          </a:xfrm>
        </p:spPr>
        <p:txBody>
          <a:bodyPr rtlCol="0"/>
          <a:lstStyle/>
          <a:p>
            <a:pPr rtl="0"/>
            <a:r>
              <a:rPr lang="pl-PL" sz="3000" dirty="0"/>
              <a:t>+48 22 810-88-87</a:t>
            </a:r>
          </a:p>
        </p:txBody>
      </p:sp>
      <p:pic>
        <p:nvPicPr>
          <p:cNvPr id="10" name="Obraz — symbol zastępczy 5">
            <a:extLst>
              <a:ext uri="{FF2B5EF4-FFF2-40B4-BE49-F238E27FC236}">
                <a16:creationId xmlns:a16="http://schemas.microsoft.com/office/drawing/2014/main" id="{4D11DFDC-EDA9-4261-87DD-98B12F0CF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5156" y="2115642"/>
            <a:ext cx="1478845" cy="1472273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70179" cy="6798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6809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— symbol zastępczy 5">
            <a:extLst>
              <a:ext uri="{FF2B5EF4-FFF2-40B4-BE49-F238E27FC236}">
                <a16:creationId xmlns:a16="http://schemas.microsoft.com/office/drawing/2014/main" id="{9770F097-FCA0-4C75-9178-DECBA8E9290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tretch>
            <a:fillRect/>
          </a:stretch>
        </p:blipFill>
        <p:spPr>
          <a:xfrm>
            <a:off x="405319" y="1944803"/>
            <a:ext cx="1854020" cy="1845780"/>
          </a:xfr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55023858-1A32-4776-924F-C80E5993B7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310" y="5249918"/>
            <a:ext cx="8716391" cy="1024760"/>
          </a:xfrm>
        </p:spPr>
        <p:txBody>
          <a:bodyPr rtlCol="0">
            <a:normAutofit/>
          </a:bodyPr>
          <a:lstStyle/>
          <a:p>
            <a:pPr algn="l" rtl="0"/>
            <a:r>
              <a:rPr lang="pl-PL" sz="5400" dirty="0"/>
              <a:t>praktyki zawodowe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C9214AA-7CAA-486F-B94C-0576CD3DC115}"/>
              </a:ext>
            </a:extLst>
          </p:cNvPr>
          <p:cNvSpPr>
            <a:spLocks noGrp="1"/>
          </p:cNvSpPr>
          <p:nvPr>
            <p:ph type="subTitle" idx="15"/>
          </p:nvPr>
        </p:nvSpPr>
        <p:spPr>
          <a:xfrm>
            <a:off x="7058527" y="5959365"/>
            <a:ext cx="5133473" cy="898635"/>
          </a:xfrm>
        </p:spPr>
        <p:txBody>
          <a:bodyPr rtlCol="0">
            <a:normAutofit/>
          </a:bodyPr>
          <a:lstStyle/>
          <a:p>
            <a:pPr rtl="0"/>
            <a:r>
              <a:rPr lang="pl-PL" sz="4000" dirty="0"/>
              <a:t>Jedynie w TGH</a:t>
            </a:r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:a16="http://schemas.microsoft.com/office/drawing/2014/main" id="{51F78032-7158-4F74-BDAC-C1E06036B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470E458-E7C2-4395-B75D-476A174CEE45}" type="slidenum">
              <a:rPr lang="pl-PL" smtClean="0"/>
              <a:pPr/>
              <a:t>2</a:t>
            </a:fld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419" y="0"/>
            <a:ext cx="7354581" cy="475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228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2FC0C4-7B6C-4E9A-8274-2FC40023F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Praktyki zawodowe</a:t>
            </a:r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id="{C05A4E51-65D1-4F1C-B66B-51A1E5DC0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953" y="2417946"/>
            <a:ext cx="4918840" cy="3078575"/>
          </a:xfrm>
        </p:spPr>
        <p:txBody>
          <a:bodyPr rtlCol="0">
            <a:normAutofit/>
          </a:bodyPr>
          <a:lstStyle/>
          <a:p>
            <a:r>
              <a:rPr lang="pl-PL" sz="2400" dirty="0"/>
              <a:t>To nauka zawodu prowadzona poza szkołą u pracodawcy, uczniowie 3 i 4  klas Technikum Gastronomiczno-Hotelarskiego pracują przez   4 tygodnie nie uczestnicząc  w lekcjach szkolnych w tym czasie.</a:t>
            </a:r>
          </a:p>
        </p:txBody>
      </p:sp>
      <p:pic>
        <p:nvPicPr>
          <p:cNvPr id="7" name="Obraz — symbol zastępczy 6">
            <a:extLst>
              <a:ext uri="{FF2B5EF4-FFF2-40B4-BE49-F238E27FC236}">
                <a16:creationId xmlns:a16="http://schemas.microsoft.com/office/drawing/2014/main" id="{3C008318-AEAE-4C05-A89F-775467434FA0}"/>
              </a:ext>
            </a:extLst>
          </p:cNvPr>
          <p:cNvPicPr>
            <a:picLocks noGrp="1" noChangeAspect="1"/>
          </p:cNvPicPr>
          <p:nvPr>
            <p:ph type="pic" sz="quarter" idx="45"/>
          </p:nvPr>
        </p:nvPicPr>
        <p:blipFill>
          <a:blip r:embed="rId3"/>
          <a:stretch>
            <a:fillRect/>
          </a:stretch>
        </p:blipFill>
        <p:spPr>
          <a:xfrm>
            <a:off x="948374" y="5736021"/>
            <a:ext cx="814690" cy="571500"/>
          </a:xfrm>
        </p:spPr>
      </p:pic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F09C25A8-B8DD-4EB6-91B0-C2BB5DA7F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2882" y="5976001"/>
            <a:ext cx="366756" cy="365125"/>
          </a:xfrm>
        </p:spPr>
        <p:txBody>
          <a:bodyPr rtlCol="0"/>
          <a:lstStyle/>
          <a:p>
            <a:pPr rtl="0"/>
            <a:r>
              <a:rPr lang="pl-PL" dirty="0">
                <a:solidFill>
                  <a:srgbClr val="FFFFFF"/>
                </a:solidFill>
              </a:rPr>
              <a:t>0</a:t>
            </a:r>
            <a:fld id="{F470E458-E7C2-4395-B75D-476A174CEE45}" type="slidenum">
              <a:rPr lang="pl-PL" smtClean="0">
                <a:solidFill>
                  <a:srgbClr val="FFFFFF"/>
                </a:solidFill>
              </a:rPr>
              <a:pPr/>
              <a:t>3</a:t>
            </a:fld>
            <a:endParaRPr lang="pl-PL" dirty="0">
              <a:solidFill>
                <a:srgbClr val="FFFFFF"/>
              </a:solidFill>
            </a:endParaRPr>
          </a:p>
        </p:txBody>
      </p:sp>
      <p:pic>
        <p:nvPicPr>
          <p:cNvPr id="8" name="Obraz — symbol zastępczy 5">
            <a:extLst>
              <a:ext uri="{FF2B5EF4-FFF2-40B4-BE49-F238E27FC236}">
                <a16:creationId xmlns:a16="http://schemas.microsoft.com/office/drawing/2014/main" id="{4FE32D44-0E0C-4CCE-846B-802BC12D48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713" y="5129327"/>
            <a:ext cx="1497115" cy="149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718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7C0FF02-C55C-4A6B-AF02-6DB462D7D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3" y="790223"/>
            <a:ext cx="5370540" cy="654756"/>
          </a:xfrm>
        </p:spPr>
        <p:txBody>
          <a:bodyPr rtlCol="0"/>
          <a:lstStyle/>
          <a:p>
            <a:pPr rtl="0"/>
            <a:r>
              <a:rPr lang="pl-PL" dirty="0"/>
              <a:t>Praktyki zawodowe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id="{9A9DA2D1-994D-4AB7-87F1-A6FB5D623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6" y="1582119"/>
            <a:ext cx="5858935" cy="4153902"/>
          </a:xfrm>
        </p:spPr>
        <p:txBody>
          <a:bodyPr rtlCol="0">
            <a:normAutofit lnSpcReduction="10000"/>
          </a:bodyPr>
          <a:lstStyle/>
          <a:p>
            <a:pPr marL="1800" indent="0" rtl="0">
              <a:buNone/>
            </a:pPr>
            <a:r>
              <a:rPr lang="pl-PL" dirty="0"/>
              <a:t>Uczniowie pod koniec 2 klasy wybierają sobie miejsce odbywania praktyk w porozumieniu z kierownikiem szkolenia praktycznego, wychowawcą i nauczycielem technologii lub hotelarstwa w zależności od zawodu w jakim się kształcą:</a:t>
            </a:r>
          </a:p>
          <a:p>
            <a:pPr rtl="0"/>
            <a:r>
              <a:rPr lang="pl-PL" b="1" dirty="0"/>
              <a:t>Technik żywienia i usług gastronomicznych </a:t>
            </a:r>
            <a:r>
              <a:rPr lang="pl-PL" dirty="0"/>
              <a:t>– praca w kuchni renomowanych restauracji, hoteli warszawskich lub praktyki zagraniczne</a:t>
            </a:r>
          </a:p>
          <a:p>
            <a:pPr rtl="0"/>
            <a:r>
              <a:rPr lang="pl-PL" b="1" dirty="0"/>
              <a:t>Technik hotelarstwa </a:t>
            </a:r>
            <a:r>
              <a:rPr lang="pl-PL" dirty="0"/>
              <a:t>– praca na zapleczu recepcji, housekeeping, bankiety w warszawskich hotelach lub praktyki zagraniczne</a:t>
            </a:r>
          </a:p>
        </p:txBody>
      </p:sp>
      <p:pic>
        <p:nvPicPr>
          <p:cNvPr id="7" name="Obraz — symbol zastępczy 6">
            <a:extLst>
              <a:ext uri="{FF2B5EF4-FFF2-40B4-BE49-F238E27FC236}">
                <a16:creationId xmlns:a16="http://schemas.microsoft.com/office/drawing/2014/main" id="{3260D0D3-DF8B-41CB-8846-9F8ABDD7AE3E}"/>
              </a:ext>
            </a:extLst>
          </p:cNvPr>
          <p:cNvPicPr>
            <a:picLocks noGrp="1" noChangeAspect="1"/>
          </p:cNvPicPr>
          <p:nvPr>
            <p:ph type="pic" sz="quarter" idx="45"/>
          </p:nvPr>
        </p:nvPicPr>
        <p:blipFill>
          <a:blip r:embed="rId3"/>
          <a:stretch>
            <a:fillRect/>
          </a:stretch>
        </p:blipFill>
        <p:spPr>
          <a:xfrm>
            <a:off x="948374" y="5736021"/>
            <a:ext cx="814690" cy="571500"/>
          </a:xfrm>
        </p:spPr>
      </p:pic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B7959B0A-E19C-45C1-981D-1B62B169F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pl-PL" dirty="0"/>
              <a:t>0</a:t>
            </a:r>
            <a:fld id="{F470E458-E7C2-4395-B75D-476A174CEE45}" type="slidenum">
              <a:rPr lang="pl-PL" smtClean="0"/>
              <a:t>4</a:t>
            </a:fld>
            <a:endParaRPr lang="pl-PL" dirty="0"/>
          </a:p>
        </p:txBody>
      </p:sp>
      <p:pic>
        <p:nvPicPr>
          <p:cNvPr id="6" name="Obraz — symbol zastępczy 5">
            <a:extLst>
              <a:ext uri="{FF2B5EF4-FFF2-40B4-BE49-F238E27FC236}">
                <a16:creationId xmlns:a16="http://schemas.microsoft.com/office/drawing/2014/main" id="{6A63D436-77B0-4CC0-8271-181248BE4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091" y="4813131"/>
            <a:ext cx="1854020" cy="184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231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41C353B-B4F8-4BE2-AAFA-68505EFD9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pl-PL" sz="3600" dirty="0"/>
              <a:t>Zajęcia praktyczne</a:t>
            </a:r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id="{5E27CE7C-5BD9-4B85-86E7-5792386CDCD5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 rtlCol="0"/>
          <a:lstStyle/>
          <a:p>
            <a:pPr rtl="0"/>
            <a:r>
              <a:rPr lang="pl-PL" dirty="0"/>
              <a:t>Czym się różnią od praktyk…?</a:t>
            </a:r>
          </a:p>
        </p:txBody>
      </p:sp>
      <p:pic>
        <p:nvPicPr>
          <p:cNvPr id="7" name="Obraz — symbol zastępczy 6">
            <a:extLst>
              <a:ext uri="{FF2B5EF4-FFF2-40B4-BE49-F238E27FC236}">
                <a16:creationId xmlns:a16="http://schemas.microsoft.com/office/drawing/2014/main" id="{F8DFF120-F35A-496B-A2D3-B4DE5A720A1E}"/>
              </a:ext>
            </a:extLst>
          </p:cNvPr>
          <p:cNvPicPr>
            <a:picLocks noGrp="1" noChangeAspect="1"/>
          </p:cNvPicPr>
          <p:nvPr>
            <p:ph type="pic" sz="quarter" idx="56"/>
          </p:nvPr>
        </p:nvPicPr>
        <p:blipFill>
          <a:blip r:embed="rId3"/>
          <a:stretch>
            <a:fillRect/>
          </a:stretch>
        </p:blipFill>
        <p:spPr>
          <a:xfrm>
            <a:off x="948374" y="5736021"/>
            <a:ext cx="814690" cy="571500"/>
          </a:xfrm>
        </p:spPr>
      </p:pic>
      <p:sp>
        <p:nvSpPr>
          <p:cNvPr id="3" name="Numer slajdu — symbol zastępczy 2">
            <a:extLst>
              <a:ext uri="{FF2B5EF4-FFF2-40B4-BE49-F238E27FC236}">
                <a16:creationId xmlns:a16="http://schemas.microsoft.com/office/drawing/2014/main" id="{973D73B8-0159-4360-B763-76EC22663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pl-PL" dirty="0"/>
              <a:t>0</a:t>
            </a:r>
            <a:fld id="{F470E458-E7C2-4395-B75D-476A174CEE45}" type="slidenum">
              <a:rPr lang="pl-PL" smtClean="0"/>
              <a:t>5</a:t>
            </a:fld>
            <a:endParaRPr lang="pl-PL" dirty="0"/>
          </a:p>
        </p:txBody>
      </p:sp>
      <p:pic>
        <p:nvPicPr>
          <p:cNvPr id="6" name="Obraz — symbol zastępczy 5">
            <a:extLst>
              <a:ext uri="{FF2B5EF4-FFF2-40B4-BE49-F238E27FC236}">
                <a16:creationId xmlns:a16="http://schemas.microsoft.com/office/drawing/2014/main" id="{0C3A2DA6-B0A8-41A1-AB7F-B585DF1BAA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091" y="4813131"/>
            <a:ext cx="1854020" cy="184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38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D8F39A-E118-43F8-815F-43859C4AC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Zajęcia praktyczne w TGH</a:t>
            </a:r>
          </a:p>
        </p:txBody>
      </p:sp>
      <p:sp>
        <p:nvSpPr>
          <p:cNvPr id="5" name="Zawartość — symbol zastępczy 4">
            <a:extLst>
              <a:ext uri="{FF2B5EF4-FFF2-40B4-BE49-F238E27FC236}">
                <a16:creationId xmlns:a16="http://schemas.microsoft.com/office/drawing/2014/main" id="{00CF1DCA-E4B9-4FEB-8B5A-00A83758B7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1800" indent="0" rtl="0">
              <a:buNone/>
            </a:pPr>
            <a:r>
              <a:rPr lang="pl-PL" dirty="0"/>
              <a:t>Uczniowie 2 klas technikum odbywają naukę u pracodawcy przez 1 dzień tygodnia w różnym wymiarze czasu pracy:</a:t>
            </a:r>
          </a:p>
          <a:p>
            <a:r>
              <a:rPr lang="pl-PL" b="1" dirty="0"/>
              <a:t>Technik żywienia i usług gastronomicznych </a:t>
            </a:r>
            <a:r>
              <a:rPr lang="pl-PL" dirty="0"/>
              <a:t>– 6h</a:t>
            </a:r>
          </a:p>
          <a:p>
            <a:r>
              <a:rPr lang="pl-PL" b="1" dirty="0"/>
              <a:t>Technik hotelarstwa </a:t>
            </a:r>
            <a:r>
              <a:rPr lang="pl-PL" dirty="0"/>
              <a:t>– 5h</a:t>
            </a:r>
          </a:p>
          <a:p>
            <a:pPr marL="1800" indent="0" rtl="0">
              <a:buNone/>
            </a:pPr>
            <a:endParaRPr lang="pl-PL" dirty="0"/>
          </a:p>
        </p:txBody>
      </p:sp>
      <p:pic>
        <p:nvPicPr>
          <p:cNvPr id="8" name="Obraz — symbol zastępczy 7">
            <a:extLst>
              <a:ext uri="{FF2B5EF4-FFF2-40B4-BE49-F238E27FC236}">
                <a16:creationId xmlns:a16="http://schemas.microsoft.com/office/drawing/2014/main" id="{70AD00E5-DB51-48B6-BBD8-998B937D358B}"/>
              </a:ext>
            </a:extLst>
          </p:cNvPr>
          <p:cNvPicPr>
            <a:picLocks noGrp="1" noChangeAspect="1"/>
          </p:cNvPicPr>
          <p:nvPr>
            <p:ph type="pic" sz="quarter" idx="45"/>
          </p:nvPr>
        </p:nvPicPr>
        <p:blipFill>
          <a:blip r:embed="rId3"/>
          <a:stretch>
            <a:fillRect/>
          </a:stretch>
        </p:blipFill>
        <p:spPr>
          <a:xfrm>
            <a:off x="948374" y="5736021"/>
            <a:ext cx="814690" cy="571500"/>
          </a:xfrm>
        </p:spPr>
      </p:pic>
      <p:sp>
        <p:nvSpPr>
          <p:cNvPr id="3" name="Numer slajdu — symbol zastępczy 2">
            <a:extLst>
              <a:ext uri="{FF2B5EF4-FFF2-40B4-BE49-F238E27FC236}">
                <a16:creationId xmlns:a16="http://schemas.microsoft.com/office/drawing/2014/main" id="{63CEC3D2-2C7A-4B7D-AE77-495AD272E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pl-PL" dirty="0"/>
              <a:t>0</a:t>
            </a:r>
            <a:fld id="{F470E458-E7C2-4395-B75D-476A174CEE45}" type="slidenum">
              <a:rPr lang="pl-PL" smtClean="0"/>
              <a:pPr rtl="0"/>
              <a:t>6</a:t>
            </a:fld>
            <a:endParaRPr lang="pl-PL" dirty="0"/>
          </a:p>
        </p:txBody>
      </p:sp>
      <p:pic>
        <p:nvPicPr>
          <p:cNvPr id="6" name="Obraz — symbol zastępczy 5">
            <a:extLst>
              <a:ext uri="{FF2B5EF4-FFF2-40B4-BE49-F238E27FC236}">
                <a16:creationId xmlns:a16="http://schemas.microsoft.com/office/drawing/2014/main" id="{55503551-124A-414E-A03E-49E927D9F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008" y="4521806"/>
            <a:ext cx="2139351" cy="212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37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59C81B0-2191-45BC-9905-2E1C78EB9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pl-PL" sz="3600"/>
              <a:t>Zajęcia praktyczne w BSIS</a:t>
            </a:r>
            <a:endParaRPr lang="pl-PL" sz="3600" dirty="0"/>
          </a:p>
        </p:txBody>
      </p:sp>
      <p:sp>
        <p:nvSpPr>
          <p:cNvPr id="8" name="Podtytuł 7">
            <a:extLst>
              <a:ext uri="{FF2B5EF4-FFF2-40B4-BE49-F238E27FC236}">
                <a16:creationId xmlns:a16="http://schemas.microsoft.com/office/drawing/2014/main" id="{FF3B8616-1339-49B7-9484-5BA1C898AEAA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 rtlCol="0">
            <a:normAutofit/>
          </a:bodyPr>
          <a:lstStyle/>
          <a:p>
            <a:pPr rtl="0"/>
            <a:r>
              <a:rPr lang="pl-PL" dirty="0"/>
              <a:t>Także klasy patronackie</a:t>
            </a:r>
          </a:p>
        </p:txBody>
      </p:sp>
      <p:pic>
        <p:nvPicPr>
          <p:cNvPr id="21" name="Obraz — symbol zastępczy 20" descr="Ikona kieliszka">
            <a:extLst>
              <a:ext uri="{FF2B5EF4-FFF2-40B4-BE49-F238E27FC236}">
                <a16:creationId xmlns:a16="http://schemas.microsoft.com/office/drawing/2014/main" id="{5210F475-2002-4AE9-A0FF-DCBCA11294CF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-56449" t="-20014" r="-56449" b="-26812"/>
          <a:stretch/>
        </p:blipFill>
        <p:spPr>
          <a:xfrm>
            <a:off x="2601392" y="-971010"/>
            <a:ext cx="504000" cy="504000"/>
          </a:xfrm>
        </p:spPr>
      </p:pic>
      <p:sp>
        <p:nvSpPr>
          <p:cNvPr id="10" name="Tekst — symbol zastępczy 9">
            <a:extLst>
              <a:ext uri="{FF2B5EF4-FFF2-40B4-BE49-F238E27FC236}">
                <a16:creationId xmlns:a16="http://schemas.microsoft.com/office/drawing/2014/main" id="{CB8C2489-4C28-4A80-9F6E-875452B0C83B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 rtlCol="0"/>
          <a:lstStyle/>
          <a:p>
            <a:pPr rtl="0"/>
            <a:r>
              <a:rPr lang="pl-PL"/>
              <a:t>Ilość dni /tydzień</a:t>
            </a:r>
            <a:endParaRPr lang="pl-PL" dirty="0"/>
          </a:p>
        </p:txBody>
      </p:sp>
      <p:sp>
        <p:nvSpPr>
          <p:cNvPr id="9" name="Tekst — symbol zastępczy 8">
            <a:extLst>
              <a:ext uri="{FF2B5EF4-FFF2-40B4-BE49-F238E27FC236}">
                <a16:creationId xmlns:a16="http://schemas.microsoft.com/office/drawing/2014/main" id="{DDC39B62-BE54-415D-91D1-F2917B1B10B8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 rtlCol="0">
            <a:normAutofit lnSpcReduction="10000"/>
          </a:bodyPr>
          <a:lstStyle/>
          <a:p>
            <a:pPr rtl="0"/>
            <a:r>
              <a:rPr lang="pl-PL"/>
              <a:t>Uczniowie odbywają zajęcia w </a:t>
            </a:r>
            <a:r>
              <a:rPr lang="pl-PL" sz="1800"/>
              <a:t>zależności</a:t>
            </a:r>
            <a:r>
              <a:rPr lang="pl-PL"/>
              <a:t> od zawodu w jakim się kształcą:</a:t>
            </a:r>
            <a:endParaRPr lang="pl-PL" dirty="0"/>
          </a:p>
        </p:txBody>
      </p:sp>
      <p:pic>
        <p:nvPicPr>
          <p:cNvPr id="25" name="Obraz — symbol zastępczy 24" descr="Ikona klosza">
            <a:extLst>
              <a:ext uri="{FF2B5EF4-FFF2-40B4-BE49-F238E27FC236}">
                <a16:creationId xmlns:a16="http://schemas.microsoft.com/office/drawing/2014/main" id="{A1652785-1C4D-4FB1-B5F5-620BA44061A7}"/>
              </a:ext>
            </a:extLst>
          </p:cNvPr>
          <p:cNvPicPr>
            <a:picLocks noGrp="1" noChangeAspect="1"/>
          </p:cNvPicPr>
          <p:nvPr>
            <p:ph type="pic" sz="quarter" idx="46"/>
          </p:nvPr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-9608" t="-22708" r="-9608" b="-46945"/>
          <a:stretch/>
        </p:blipFill>
        <p:spPr>
          <a:xfrm>
            <a:off x="6522420" y="2754732"/>
            <a:ext cx="504000" cy="504000"/>
          </a:xfrm>
        </p:spPr>
      </p:pic>
      <p:sp>
        <p:nvSpPr>
          <p:cNvPr id="14" name="Tekst — symbol zastępczy 13">
            <a:extLst>
              <a:ext uri="{FF2B5EF4-FFF2-40B4-BE49-F238E27FC236}">
                <a16:creationId xmlns:a16="http://schemas.microsoft.com/office/drawing/2014/main" id="{E6642833-0C4D-49DE-99DB-E59E9EE7BE48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/>
        <p:txBody>
          <a:bodyPr rtlCol="0"/>
          <a:lstStyle/>
          <a:p>
            <a:pPr rtl="0"/>
            <a:r>
              <a:rPr lang="pl-PL"/>
              <a:t>Cukiernik</a:t>
            </a:r>
            <a:endParaRPr lang="pl-PL" dirty="0"/>
          </a:p>
        </p:txBody>
      </p:sp>
      <p:sp>
        <p:nvSpPr>
          <p:cNvPr id="13" name="Tekst — symbol zastępczy 12">
            <a:extLst>
              <a:ext uri="{FF2B5EF4-FFF2-40B4-BE49-F238E27FC236}">
                <a16:creationId xmlns:a16="http://schemas.microsoft.com/office/drawing/2014/main" id="{6999C6DE-C119-420D-988D-0EA1E658703C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7122858" y="2950465"/>
            <a:ext cx="4575156" cy="1128798"/>
          </a:xfrm>
        </p:spPr>
        <p:txBody>
          <a:bodyPr rtlCol="0">
            <a:normAutofit/>
          </a:bodyPr>
          <a:lstStyle/>
          <a:p>
            <a:r>
              <a:rPr lang="pl-PL" dirty="0"/>
              <a:t>w 1 klasie zajęcia odbywają się w Centrum Kształcenia Zawodowego, następne klasy objęte patronatem Spółdzielni </a:t>
            </a:r>
            <a:r>
              <a:rPr lang="pl-PL" sz="1800" dirty="0"/>
              <a:t>Piekarsko</a:t>
            </a:r>
            <a:r>
              <a:rPr lang="pl-PL" dirty="0"/>
              <a:t> Ciastkarskiej lub Auchan</a:t>
            </a:r>
          </a:p>
        </p:txBody>
      </p:sp>
      <p:pic>
        <p:nvPicPr>
          <p:cNvPr id="23" name="Obraz — symbol zastępczy 22" descr="Ikona noża i widelca">
            <a:extLst>
              <a:ext uri="{FF2B5EF4-FFF2-40B4-BE49-F238E27FC236}">
                <a16:creationId xmlns:a16="http://schemas.microsoft.com/office/drawing/2014/main" id="{ED69C2CE-13BC-4657-9342-BFDC8F715C54}"/>
              </a:ext>
            </a:extLst>
          </p:cNvPr>
          <p:cNvPicPr>
            <a:picLocks noGrp="1" noChangeAspect="1"/>
          </p:cNvPicPr>
          <p:nvPr>
            <p:ph type="pic" sz="quarter" idx="45"/>
          </p:nvPr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l="-35875" t="-13714" r="-35875" b="-13714"/>
          <a:stretch/>
        </p:blipFill>
        <p:spPr>
          <a:xfrm>
            <a:off x="1009659" y="4259510"/>
            <a:ext cx="504000" cy="504000"/>
          </a:xfrm>
        </p:spPr>
      </p:pic>
      <p:sp>
        <p:nvSpPr>
          <p:cNvPr id="12" name="Tekst — symbol zastępczy 11">
            <a:extLst>
              <a:ext uri="{FF2B5EF4-FFF2-40B4-BE49-F238E27FC236}">
                <a16:creationId xmlns:a16="http://schemas.microsoft.com/office/drawing/2014/main" id="{4C6C93ED-5B50-4336-9413-22836A56194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 rtlCol="0"/>
          <a:lstStyle/>
          <a:p>
            <a:pPr rtl="0"/>
            <a:r>
              <a:rPr lang="pl-PL"/>
              <a:t>Kucharz</a:t>
            </a:r>
            <a:endParaRPr lang="pl-PL" dirty="0"/>
          </a:p>
        </p:txBody>
      </p:sp>
      <p:sp>
        <p:nvSpPr>
          <p:cNvPr id="11" name="Tekst — symbol zastępczy 10">
            <a:extLst>
              <a:ext uri="{FF2B5EF4-FFF2-40B4-BE49-F238E27FC236}">
                <a16:creationId xmlns:a16="http://schemas.microsoft.com/office/drawing/2014/main" id="{15E286E8-3B5C-407E-B8B8-7B5B8E300465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1630819" y="4508938"/>
            <a:ext cx="3775075" cy="775703"/>
          </a:xfrm>
        </p:spPr>
        <p:txBody>
          <a:bodyPr rtlCol="0"/>
          <a:lstStyle/>
          <a:p>
            <a:pPr rtl="0"/>
            <a:r>
              <a:rPr lang="pl-PL" dirty="0"/>
              <a:t>w 1 klasie zajęcia odbywają się w Centrum Kształcenia Zawodowego</a:t>
            </a:r>
          </a:p>
        </p:txBody>
      </p:sp>
      <p:sp>
        <p:nvSpPr>
          <p:cNvPr id="16" name="Tekst — symbol zastępczy 15">
            <a:extLst>
              <a:ext uri="{FF2B5EF4-FFF2-40B4-BE49-F238E27FC236}">
                <a16:creationId xmlns:a16="http://schemas.microsoft.com/office/drawing/2014/main" id="{B11A4B33-5F58-4E10-89D9-517850C8BD8F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/>
        <p:txBody>
          <a:bodyPr rtlCol="0"/>
          <a:lstStyle/>
          <a:p>
            <a:pPr rtl="0"/>
            <a:r>
              <a:rPr lang="pl-PL" dirty="0"/>
              <a:t>Piekarz</a:t>
            </a:r>
          </a:p>
        </p:txBody>
      </p:sp>
      <p:sp>
        <p:nvSpPr>
          <p:cNvPr id="15" name="Tekst — symbol zastępczy 14">
            <a:extLst>
              <a:ext uri="{FF2B5EF4-FFF2-40B4-BE49-F238E27FC236}">
                <a16:creationId xmlns:a16="http://schemas.microsoft.com/office/drawing/2014/main" id="{CAFB2275-61A3-4A9B-B84E-FFDA44EEAA04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 rtlCol="0"/>
          <a:lstStyle/>
          <a:p>
            <a:pPr rtl="0"/>
            <a:r>
              <a:rPr lang="pl-PL" sz="1800" dirty="0"/>
              <a:t>Patronat</a:t>
            </a:r>
            <a:r>
              <a:rPr lang="pl-PL" dirty="0"/>
              <a:t> Auchan</a:t>
            </a:r>
          </a:p>
        </p:txBody>
      </p:sp>
      <p:pic>
        <p:nvPicPr>
          <p:cNvPr id="19" name="Obraz — symbol zastępczy 18">
            <a:extLst>
              <a:ext uri="{FF2B5EF4-FFF2-40B4-BE49-F238E27FC236}">
                <a16:creationId xmlns:a16="http://schemas.microsoft.com/office/drawing/2014/main" id="{827A29AB-051C-4DA0-BDDD-D5E521CF8307}"/>
              </a:ext>
            </a:extLst>
          </p:cNvPr>
          <p:cNvPicPr>
            <a:picLocks noGrp="1" noChangeAspect="1"/>
          </p:cNvPicPr>
          <p:nvPr>
            <p:ph type="pic" sz="quarter" idx="56"/>
          </p:nvPr>
        </p:nvPicPr>
        <p:blipFill>
          <a:blip r:embed="rId9"/>
          <a:stretch>
            <a:fillRect/>
          </a:stretch>
        </p:blipFill>
        <p:spPr>
          <a:xfrm>
            <a:off x="948374" y="5736021"/>
            <a:ext cx="814690" cy="571500"/>
          </a:xfrm>
        </p:spPr>
      </p:pic>
      <p:sp>
        <p:nvSpPr>
          <p:cNvPr id="3" name="Numer slajdu — symbol zastępczy 2">
            <a:extLst>
              <a:ext uri="{FF2B5EF4-FFF2-40B4-BE49-F238E27FC236}">
                <a16:creationId xmlns:a16="http://schemas.microsoft.com/office/drawing/2014/main" id="{B6128D86-6A24-4EED-BF70-9F13E0CE2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pl-PL"/>
              <a:t>0</a:t>
            </a:r>
            <a:fld id="{F470E458-E7C2-4395-B75D-476A174CEE45}" type="slidenum">
              <a:rPr lang="pl-PL" smtClean="0"/>
              <a:t>7</a:t>
            </a:fld>
            <a:endParaRPr lang="pl-PL" dirty="0"/>
          </a:p>
        </p:txBody>
      </p:sp>
      <p:pic>
        <p:nvPicPr>
          <p:cNvPr id="18" name="Obraz — symbol zastępczy 5">
            <a:extLst>
              <a:ext uri="{FF2B5EF4-FFF2-40B4-BE49-F238E27FC236}">
                <a16:creationId xmlns:a16="http://schemas.microsoft.com/office/drawing/2014/main" id="{AF7DF8CF-B95D-45A9-9B2D-A188C6AF3B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3824" y="5179375"/>
            <a:ext cx="1478845" cy="1472273"/>
          </a:xfrm>
          <a:prstGeom prst="rect">
            <a:avLst/>
          </a:prstGeom>
        </p:spPr>
      </p:pic>
      <p:sp>
        <p:nvSpPr>
          <p:cNvPr id="36" name="Symbol zastępczy obrazu 3"/>
          <p:cNvSpPr>
            <a:spLocks noGrp="1"/>
          </p:cNvSpPr>
          <p:nvPr>
            <p:ph type="pic" sz="quarter" idx="47"/>
          </p:nvPr>
        </p:nvSpPr>
        <p:spPr>
          <a:xfrm>
            <a:off x="6513230" y="4259099"/>
            <a:ext cx="502425" cy="504000"/>
          </a:xfrm>
        </p:spPr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413" y="3178175"/>
            <a:ext cx="506412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194" y="4079263"/>
            <a:ext cx="4190882" cy="277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1911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809F7B-E677-4AAE-98A6-FA7A59B35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pl-PL" sz="3600" dirty="0"/>
              <a:t>Firmy patronackie</a:t>
            </a:r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id="{CA76A69A-04B8-4805-8B86-A6BADBCB6313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6" name="Tekst — symbol zastępczy 5">
            <a:extLst>
              <a:ext uri="{FF2B5EF4-FFF2-40B4-BE49-F238E27FC236}">
                <a16:creationId xmlns:a16="http://schemas.microsoft.com/office/drawing/2014/main" id="{C604B26C-3EBF-4E7E-A66F-204FE2AFA0E5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838197" y="2424597"/>
            <a:ext cx="4680000" cy="729376"/>
          </a:xfrm>
        </p:spPr>
        <p:txBody>
          <a:bodyPr rtlCol="0"/>
          <a:lstStyle/>
          <a:p>
            <a:pPr rtl="0"/>
            <a:r>
              <a:rPr lang="pl-PL" dirty="0"/>
              <a:t>Spółdzielnia Piekarsko - Ciastkarska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id="{277BDC4F-6A83-4642-ABBE-23232B1190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8697" y="3242055"/>
            <a:ext cx="4899003" cy="1849239"/>
          </a:xfrm>
        </p:spPr>
        <p:txBody>
          <a:bodyPr rtlCol="0">
            <a:normAutofit/>
          </a:bodyPr>
          <a:lstStyle/>
          <a:p>
            <a:pPr rtl="0"/>
            <a:endParaRPr lang="pl-PL" dirty="0"/>
          </a:p>
          <a:p>
            <a:pPr rtl="0"/>
            <a:endParaRPr lang="pl-PL" dirty="0"/>
          </a:p>
          <a:p>
            <a:pPr rtl="0"/>
            <a:endParaRPr lang="pl-PL" dirty="0"/>
          </a:p>
          <a:p>
            <a:pPr rtl="0"/>
            <a:endParaRPr lang="pl-PL" dirty="0"/>
          </a:p>
        </p:txBody>
      </p:sp>
      <p:sp>
        <p:nvSpPr>
          <p:cNvPr id="7" name="Tekst — symbol zastępczy 6">
            <a:extLst>
              <a:ext uri="{FF2B5EF4-FFF2-40B4-BE49-F238E27FC236}">
                <a16:creationId xmlns:a16="http://schemas.microsoft.com/office/drawing/2014/main" id="{9606F369-9547-4F70-BCD9-0A80400ED91A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694264" y="2424597"/>
            <a:ext cx="4680000" cy="343264"/>
          </a:xfrm>
        </p:spPr>
        <p:txBody>
          <a:bodyPr rtlCol="0"/>
          <a:lstStyle/>
          <a:p>
            <a:pPr rtl="0"/>
            <a:r>
              <a:rPr lang="pl-PL" dirty="0"/>
              <a:t>Auchan</a:t>
            </a:r>
          </a:p>
        </p:txBody>
      </p:sp>
      <p:pic>
        <p:nvPicPr>
          <p:cNvPr id="11" name="Obraz — symbol zastępczy 10">
            <a:extLst>
              <a:ext uri="{FF2B5EF4-FFF2-40B4-BE49-F238E27FC236}">
                <a16:creationId xmlns:a16="http://schemas.microsoft.com/office/drawing/2014/main" id="{EBD23D27-28A3-4485-AE3D-3340989631AE}"/>
              </a:ext>
            </a:extLst>
          </p:cNvPr>
          <p:cNvPicPr>
            <a:picLocks noGrp="1" noChangeAspect="1"/>
          </p:cNvPicPr>
          <p:nvPr>
            <p:ph type="pic" sz="quarter" idx="56"/>
          </p:nvPr>
        </p:nvPicPr>
        <p:blipFill>
          <a:blip r:embed="rId5"/>
          <a:stretch>
            <a:fillRect/>
          </a:stretch>
        </p:blipFill>
        <p:spPr>
          <a:xfrm>
            <a:off x="948374" y="5736021"/>
            <a:ext cx="814690" cy="571500"/>
          </a:xfrm>
        </p:spPr>
      </p:pic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BE25EFEB-8E37-456F-9070-5F147B05C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470E458-E7C2-4395-B75D-476A174CEE45}" type="slidenum">
              <a:rPr lang="pl-PL" smtClean="0"/>
              <a:t>8</a:t>
            </a:fld>
            <a:endParaRPr lang="pl-PL" dirty="0"/>
          </a:p>
        </p:txBody>
      </p:sp>
      <p:pic>
        <p:nvPicPr>
          <p:cNvPr id="10" name="Obraz — symbol zastępczy 5">
            <a:extLst>
              <a:ext uri="{FF2B5EF4-FFF2-40B4-BE49-F238E27FC236}">
                <a16:creationId xmlns:a16="http://schemas.microsoft.com/office/drawing/2014/main" id="{A41BC35B-F5E1-4499-A402-1A0C8C935F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524" y="438487"/>
            <a:ext cx="1478845" cy="1472273"/>
          </a:xfrm>
          <a:prstGeom prst="rect">
            <a:avLst/>
          </a:prstGeom>
        </p:spPr>
      </p:pic>
      <p:pic>
        <p:nvPicPr>
          <p:cNvPr id="4098" name="Picture 2" descr="http://spc.pl/img/spc/logo.png">
            <a:extLst>
              <a:ext uri="{FF2B5EF4-FFF2-40B4-BE49-F238E27FC236}">
                <a16:creationId xmlns:a16="http://schemas.microsoft.com/office/drawing/2014/main" id="{8EBABC5D-5A1D-4CC8-AEAD-9C5860387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265" y="2577073"/>
            <a:ext cx="18954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Multimedia online 7" title="SPC Pieczemy z sercem">
            <a:hlinkClick r:id="" action="ppaction://media"/>
            <a:extLst>
              <a:ext uri="{FF2B5EF4-FFF2-40B4-BE49-F238E27FC236}">
                <a16:creationId xmlns:a16="http://schemas.microsoft.com/office/drawing/2014/main" id="{7C83E1BF-72C2-45C5-904F-95D46A21526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307621" y="3626160"/>
            <a:ext cx="5568659" cy="3132370"/>
          </a:xfrm>
          <a:prstGeom prst="rect">
            <a:avLst/>
          </a:prstGeom>
        </p:spPr>
      </p:pic>
      <p:pic>
        <p:nvPicPr>
          <p:cNvPr id="4100" name="Picture 4" descr="https://www.auchan.pl/wp-content/uploads/2018/06/auchan-poland2.png">
            <a:extLst>
              <a:ext uri="{FF2B5EF4-FFF2-40B4-BE49-F238E27FC236}">
                <a16:creationId xmlns:a16="http://schemas.microsoft.com/office/drawing/2014/main" id="{9C1432CE-18B6-407C-AB6C-09CC31CF9E48}"/>
              </a:ext>
            </a:extLst>
          </p:cNvPr>
          <p:cNvPicPr>
            <a:picLocks noGrp="1" noChangeAspect="1" noChangeArrowheads="1"/>
          </p:cNvPicPr>
          <p:nvPr>
            <p:ph sz="half" idx="57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770" y="2453970"/>
            <a:ext cx="2536383" cy="87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Multimedia online 11" title="Film promocyjny Auchan Polska">
            <a:hlinkClick r:id="" action="ppaction://media"/>
            <a:extLst>
              <a:ext uri="{FF2B5EF4-FFF2-40B4-BE49-F238E27FC236}">
                <a16:creationId xmlns:a16="http://schemas.microsoft.com/office/drawing/2014/main" id="{947AF463-C6C3-42CB-B3FC-6DE68C409FE5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10"/>
          <a:stretch>
            <a:fillRect/>
          </a:stretch>
        </p:blipFill>
        <p:spPr>
          <a:xfrm>
            <a:off x="5981955" y="3626160"/>
            <a:ext cx="4983332" cy="313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139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1D25BC-69B0-445F-BFD2-A15B19076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pl-PL" sz="3600" dirty="0"/>
              <a:t>REKOMENDACJE</a:t>
            </a:r>
          </a:p>
        </p:txBody>
      </p:sp>
      <p:sp>
        <p:nvSpPr>
          <p:cNvPr id="6" name="Tekst — symbol zastępczy 5">
            <a:extLst>
              <a:ext uri="{FF2B5EF4-FFF2-40B4-BE49-F238E27FC236}">
                <a16:creationId xmlns:a16="http://schemas.microsoft.com/office/drawing/2014/main" id="{D6C8D665-9380-46B9-A760-DCB9A3B90DD9}"/>
              </a:ext>
            </a:extLst>
          </p:cNvPr>
          <p:cNvSpPr>
            <a:spLocks noGrp="1"/>
          </p:cNvSpPr>
          <p:nvPr>
            <p:ph type="body" sz="half" idx="66"/>
          </p:nvPr>
        </p:nvSpPr>
        <p:spPr>
          <a:xfrm>
            <a:off x="4314830" y="1757893"/>
            <a:ext cx="7590129" cy="1233882"/>
          </a:xfrm>
        </p:spPr>
        <p:txBody>
          <a:bodyPr rtlCol="0"/>
          <a:lstStyle/>
          <a:p>
            <a:endParaRPr lang="pl-PL" dirty="0">
              <a:ln w="0"/>
              <a:solidFill>
                <a:srgbClr val="A8049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pl-PL" dirty="0"/>
              <a:t/>
            </a:r>
            <a:br>
              <a:rPr lang="pl-PL" dirty="0"/>
            </a:br>
            <a:endParaRPr lang="pl-PL" dirty="0"/>
          </a:p>
          <a:p>
            <a:pPr rtl="0"/>
            <a:endParaRPr lang="pl-PL" dirty="0"/>
          </a:p>
        </p:txBody>
      </p:sp>
      <p:sp>
        <p:nvSpPr>
          <p:cNvPr id="5" name="Tekst — symbol zastępczy 4">
            <a:extLst>
              <a:ext uri="{FF2B5EF4-FFF2-40B4-BE49-F238E27FC236}">
                <a16:creationId xmlns:a16="http://schemas.microsoft.com/office/drawing/2014/main" id="{65C812AB-966C-4E11-AF78-4BAA00918E90}"/>
              </a:ext>
            </a:extLst>
          </p:cNvPr>
          <p:cNvSpPr>
            <a:spLocks noGrp="1"/>
          </p:cNvSpPr>
          <p:nvPr>
            <p:ph type="body" sz="half" idx="34"/>
          </p:nvPr>
        </p:nvSpPr>
        <p:spPr>
          <a:xfrm>
            <a:off x="6604989" y="2871468"/>
            <a:ext cx="3586579" cy="330454"/>
          </a:xfrm>
        </p:spPr>
        <p:txBody>
          <a:bodyPr rtlCol="0"/>
          <a:lstStyle/>
          <a:p>
            <a:pPr rtl="0"/>
            <a:r>
              <a:rPr lang="pl-PL" sz="2000" dirty="0"/>
              <a:t>Erika K.</a:t>
            </a:r>
          </a:p>
        </p:txBody>
      </p:sp>
      <p:sp>
        <p:nvSpPr>
          <p:cNvPr id="7" name="Tekst — symbol zastępczy 6">
            <a:extLst>
              <a:ext uri="{FF2B5EF4-FFF2-40B4-BE49-F238E27FC236}">
                <a16:creationId xmlns:a16="http://schemas.microsoft.com/office/drawing/2014/main" id="{A6468D69-D7B1-4C4C-A8EA-F6AA1CF82777}"/>
              </a:ext>
            </a:extLst>
          </p:cNvPr>
          <p:cNvSpPr>
            <a:spLocks noGrp="1"/>
          </p:cNvSpPr>
          <p:nvPr>
            <p:ph type="body" sz="half" idx="67"/>
          </p:nvPr>
        </p:nvSpPr>
        <p:spPr>
          <a:xfrm>
            <a:off x="7332957" y="3152107"/>
            <a:ext cx="2858611" cy="330454"/>
          </a:xfrm>
        </p:spPr>
        <p:txBody>
          <a:bodyPr rtlCol="0"/>
          <a:lstStyle/>
          <a:p>
            <a:pPr rtl="0"/>
            <a:r>
              <a:rPr lang="pl-PL" dirty="0"/>
              <a:t>Kl. 2h</a:t>
            </a:r>
          </a:p>
        </p:txBody>
      </p:sp>
      <p:sp>
        <p:nvSpPr>
          <p:cNvPr id="9" name="Tekst — symbol zastępczy 8">
            <a:extLst>
              <a:ext uri="{FF2B5EF4-FFF2-40B4-BE49-F238E27FC236}">
                <a16:creationId xmlns:a16="http://schemas.microsoft.com/office/drawing/2014/main" id="{8203336D-67A1-400E-809C-737392F0F91A}"/>
              </a:ext>
            </a:extLst>
          </p:cNvPr>
          <p:cNvSpPr>
            <a:spLocks noGrp="1"/>
          </p:cNvSpPr>
          <p:nvPr>
            <p:ph type="body" sz="half" idx="70"/>
          </p:nvPr>
        </p:nvSpPr>
        <p:spPr>
          <a:xfrm>
            <a:off x="4421083" y="3616641"/>
            <a:ext cx="7045460" cy="1233881"/>
          </a:xfrm>
        </p:spPr>
        <p:txBody>
          <a:bodyPr rtlCol="0"/>
          <a:lstStyle/>
          <a:p>
            <a:r>
              <a:rPr lang="pl-PL" sz="1800" dirty="0"/>
              <a:t>Hotel Bristol by Marriott - Jeden z najstarszych hoteli w Polsce pomoże odkryć w Tobie pasję!</a:t>
            </a:r>
            <a:r>
              <a:rPr lang="pl-PL" sz="1800" dirty="0">
                <a:ln w="0"/>
                <a:solidFill>
                  <a:srgbClr val="A8049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Jeśli pragniesz być najlepszy to powinieneś uczyć się od najlepszych!</a:t>
            </a:r>
            <a:r>
              <a:rPr lang="pl-PL" sz="1800" dirty="0">
                <a:solidFill>
                  <a:srgbClr val="002060"/>
                </a:solidFill>
              </a:rPr>
              <a:t> Poznasz wspaniałych ludzi, którzy pomogą Ci się rozwijać i będą wspierać! Nabędziesz niezbędne umiejętności aby w przyszłości spełniać się w zawodzie i odnosić same sukcesy!</a:t>
            </a:r>
          </a:p>
        </p:txBody>
      </p:sp>
      <p:sp>
        <p:nvSpPr>
          <p:cNvPr id="8" name="Tekst — symbol zastępczy 7">
            <a:extLst>
              <a:ext uri="{FF2B5EF4-FFF2-40B4-BE49-F238E27FC236}">
                <a16:creationId xmlns:a16="http://schemas.microsoft.com/office/drawing/2014/main" id="{5EDB349D-74AB-44E3-ABF9-966D44661932}"/>
              </a:ext>
            </a:extLst>
          </p:cNvPr>
          <p:cNvSpPr>
            <a:spLocks noGrp="1"/>
          </p:cNvSpPr>
          <p:nvPr>
            <p:ph type="body" sz="half" idx="68"/>
          </p:nvPr>
        </p:nvSpPr>
        <p:spPr>
          <a:xfrm>
            <a:off x="6714096" y="5103413"/>
            <a:ext cx="3589365" cy="330454"/>
          </a:xfrm>
        </p:spPr>
        <p:txBody>
          <a:bodyPr rtlCol="0"/>
          <a:lstStyle/>
          <a:p>
            <a:pPr rtl="0"/>
            <a:r>
              <a:rPr lang="pl-PL" sz="2000" dirty="0"/>
              <a:t>Weronika K.</a:t>
            </a:r>
          </a:p>
        </p:txBody>
      </p:sp>
      <p:sp>
        <p:nvSpPr>
          <p:cNvPr id="10" name="Tekst — symbol zastępczy 9">
            <a:extLst>
              <a:ext uri="{FF2B5EF4-FFF2-40B4-BE49-F238E27FC236}">
                <a16:creationId xmlns:a16="http://schemas.microsoft.com/office/drawing/2014/main" id="{2613B2A7-1A42-4B06-A44D-E442D3A6C717}"/>
              </a:ext>
            </a:extLst>
          </p:cNvPr>
          <p:cNvSpPr>
            <a:spLocks noGrp="1"/>
          </p:cNvSpPr>
          <p:nvPr>
            <p:ph type="body" sz="half" idx="71"/>
          </p:nvPr>
        </p:nvSpPr>
        <p:spPr>
          <a:xfrm>
            <a:off x="7743081" y="5448708"/>
            <a:ext cx="2560383" cy="330454"/>
          </a:xfrm>
        </p:spPr>
        <p:txBody>
          <a:bodyPr rtlCol="0"/>
          <a:lstStyle/>
          <a:p>
            <a:pPr rtl="0"/>
            <a:r>
              <a:rPr lang="pl-PL" dirty="0"/>
              <a:t>Kl. 2h</a:t>
            </a:r>
          </a:p>
        </p:txBody>
      </p:sp>
      <p:pic>
        <p:nvPicPr>
          <p:cNvPr id="18" name="Obraz — symbol zastępczy 17">
            <a:extLst>
              <a:ext uri="{FF2B5EF4-FFF2-40B4-BE49-F238E27FC236}">
                <a16:creationId xmlns:a16="http://schemas.microsoft.com/office/drawing/2014/main" id="{922DBC55-8825-40E0-84FA-34F0B4A4801F}"/>
              </a:ext>
            </a:extLst>
          </p:cNvPr>
          <p:cNvPicPr>
            <a:picLocks noGrp="1" noChangeAspect="1"/>
          </p:cNvPicPr>
          <p:nvPr>
            <p:ph type="pic" sz="quarter" idx="56"/>
          </p:nvPr>
        </p:nvPicPr>
        <p:blipFill>
          <a:blip r:embed="rId3"/>
          <a:stretch>
            <a:fillRect/>
          </a:stretch>
        </p:blipFill>
        <p:spPr>
          <a:xfrm>
            <a:off x="948374" y="5736021"/>
            <a:ext cx="814690" cy="571500"/>
          </a:xfrm>
        </p:spPr>
      </p:pic>
      <p:sp>
        <p:nvSpPr>
          <p:cNvPr id="3" name="Numer slajdu — symbol zastępczy 2">
            <a:extLst>
              <a:ext uri="{FF2B5EF4-FFF2-40B4-BE49-F238E27FC236}">
                <a16:creationId xmlns:a16="http://schemas.microsoft.com/office/drawing/2014/main" id="{0E420A27-18AB-4F8F-8EA5-A1A4E28F3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470E458-E7C2-4395-B75D-476A174CEE45}" type="slidenum">
              <a:rPr lang="pl-PL" smtClean="0"/>
              <a:t>9</a:t>
            </a:fld>
            <a:endParaRPr lang="pl-PL" dirty="0"/>
          </a:p>
        </p:txBody>
      </p:sp>
      <p:pic>
        <p:nvPicPr>
          <p:cNvPr id="13" name="Obraz — symbol zastępczy 5">
            <a:extLst>
              <a:ext uri="{FF2B5EF4-FFF2-40B4-BE49-F238E27FC236}">
                <a16:creationId xmlns:a16="http://schemas.microsoft.com/office/drawing/2014/main" id="{2FB0984F-31A0-4FCD-82DA-F13D78D26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3460" y="253474"/>
            <a:ext cx="1478845" cy="1472273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A5150E5-AEA7-4723-BBB0-973781839C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977" y="902861"/>
            <a:ext cx="3735979" cy="22990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0834455A-4D2B-4DF2-8AA5-8B8E81967A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1549">
            <a:off x="372774" y="3700904"/>
            <a:ext cx="3788247" cy="2435301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F0EE3BF1-52A8-4603-9FE7-1209308267FC}"/>
              </a:ext>
            </a:extLst>
          </p:cNvPr>
          <p:cNvSpPr/>
          <p:nvPr/>
        </p:nvSpPr>
        <p:spPr>
          <a:xfrm>
            <a:off x="4234649" y="1491138"/>
            <a:ext cx="60688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hotelu Le Regina panuje fajny klimat. Na początku praktyk odbyły się szkolenia bhp. Jesteśmy odpowiednio przygotowywani do pracy na danym stanowisku. Przekonaj się sam!!!</a:t>
            </a:r>
          </a:p>
        </p:txBody>
      </p:sp>
    </p:spTree>
    <p:extLst>
      <p:ext uri="{BB962C8B-B14F-4D97-AF65-F5344CB8AC3E}">
        <p14:creationId xmlns:p14="http://schemas.microsoft.com/office/powerpoint/2010/main" val="292455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Custom 18">
      <a:dk1>
        <a:srgbClr val="9D0000"/>
      </a:dk1>
      <a:lt1>
        <a:srgbClr val="FCEDD4"/>
      </a:lt1>
      <a:dk2>
        <a:srgbClr val="8D6347"/>
      </a:dk2>
      <a:lt2>
        <a:srgbClr val="FFF0D7"/>
      </a:lt2>
      <a:accent1>
        <a:srgbClr val="8D6347"/>
      </a:accent1>
      <a:accent2>
        <a:srgbClr val="FF0000"/>
      </a:accent2>
      <a:accent3>
        <a:srgbClr val="00AEEF"/>
      </a:accent3>
      <a:accent4>
        <a:srgbClr val="577423"/>
      </a:accent4>
      <a:accent5>
        <a:srgbClr val="36748D"/>
      </a:accent5>
      <a:accent6>
        <a:srgbClr val="60370F"/>
      </a:accent6>
      <a:hlink>
        <a:srgbClr val="9C0000"/>
      </a:hlink>
      <a:folHlink>
        <a:srgbClr val="9C0000"/>
      </a:folHlink>
    </a:clrScheme>
    <a:fontScheme name="Custom 5">
      <a:majorFont>
        <a:latin typeface="Adobe Garamond Pro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F6E7"/>
        </a:solidFill>
        <a:ln>
          <a:solidFill>
            <a:srgbClr val="8D6347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19716426_TF16411246.potx" id="{96E5FEA0-2F7E-48FC-B507-A89BF8CD85A3}" vid="{B796C440-CB38-486C-8043-CF80B8408BA5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0</TotalTime>
  <Words>474</Words>
  <Application>Microsoft Office PowerPoint</Application>
  <PresentationFormat>Panoramiczny</PresentationFormat>
  <Paragraphs>82</Paragraphs>
  <Slides>12</Slides>
  <Notes>12</Notes>
  <HiddenSlides>0</HiddenSlides>
  <MMClips>2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8" baseType="lpstr">
      <vt:lpstr>Adobe Garamond Pro</vt:lpstr>
      <vt:lpstr>Arial</vt:lpstr>
      <vt:lpstr>Calibri</vt:lpstr>
      <vt:lpstr>Segoe UI</vt:lpstr>
      <vt:lpstr>Wingdings</vt:lpstr>
      <vt:lpstr>Motyw pakietu Office</vt:lpstr>
      <vt:lpstr>praktyczna nauka zawodu</vt:lpstr>
      <vt:lpstr>praktyki zawodowe</vt:lpstr>
      <vt:lpstr>Praktyki zawodowe</vt:lpstr>
      <vt:lpstr>Praktyki zawodowe</vt:lpstr>
      <vt:lpstr>Zajęcia praktyczne</vt:lpstr>
      <vt:lpstr>Zajęcia praktyczne w TGH</vt:lpstr>
      <vt:lpstr>Zajęcia praktyczne w BSIS</vt:lpstr>
      <vt:lpstr>Firmy patronackie</vt:lpstr>
      <vt:lpstr>REKOMENDACJE</vt:lpstr>
      <vt:lpstr>Praktyki w Hiszpanii</vt:lpstr>
      <vt:lpstr>PODSUMOWANIE</vt:lpstr>
      <vt:lpstr>ZAPRASZAMY!!!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2018-11-12T15:26:43Z</dcterms:created>
  <dcterms:modified xsi:type="dcterms:W3CDTF">2020-12-07T13:33:32Z</dcterms:modified>
</cp:coreProperties>
</file>