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9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6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0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4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4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1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9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8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6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0414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119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8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Warsztaty</a:t>
            </a:r>
            <a:br>
              <a:rPr lang="pl-PL" dirty="0" smtClean="0"/>
            </a:br>
            <a:r>
              <a:rPr lang="pl-PL" dirty="0" smtClean="0"/>
              <a:t>plastyczne</a:t>
            </a:r>
            <a:br>
              <a:rPr lang="pl-PL" dirty="0" smtClean="0"/>
            </a:br>
            <a:r>
              <a:rPr lang="pl-PL" dirty="0" smtClean="0"/>
              <a:t>„Kogucik i Baranek</a:t>
            </a:r>
            <a:br>
              <a:rPr lang="pl-PL" dirty="0" smtClean="0"/>
            </a:br>
            <a:r>
              <a:rPr lang="pl-PL" dirty="0" smtClean="0"/>
              <a:t>Wielkanocny”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Wełniany baran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702" y="197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8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Nasze prace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7" y="1711975"/>
            <a:ext cx="3560745" cy="474766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2399" y="1604022"/>
            <a:ext cx="4991924" cy="374394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7" y="1532708"/>
            <a:ext cx="3695195" cy="492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10" y="165463"/>
            <a:ext cx="3494444" cy="6212348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409303"/>
            <a:ext cx="3983735" cy="5385033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4" y="165463"/>
            <a:ext cx="3294721" cy="64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6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158" y="2765483"/>
            <a:ext cx="4724438" cy="35433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95" y="-280756"/>
            <a:ext cx="3269463" cy="3866511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2" y="285205"/>
            <a:ext cx="4572000" cy="6096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600" y="2799808"/>
            <a:ext cx="4354285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490" y="1075036"/>
            <a:ext cx="4364838" cy="2766591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9982" y="928708"/>
            <a:ext cx="4545181" cy="3239590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7981" y="3414190"/>
            <a:ext cx="3420626" cy="31864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4674" y="1317868"/>
            <a:ext cx="5670488" cy="3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Serdecznie Dziękujemy!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Klasie 1a i 1b za udział w warsztatach plastycznych.</a:t>
            </a:r>
          </a:p>
          <a:p>
            <a:r>
              <a:rPr lang="pl-PL" dirty="0" smtClean="0"/>
              <a:t>Wasze prace były bardzo ładne i wykonane estetycznie.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705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299</TotalTime>
  <Words>25</Words>
  <Application>Microsoft Office PowerPoint</Application>
  <PresentationFormat>Panoramiczny</PresentationFormat>
  <Paragraphs>5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Mydło</vt:lpstr>
      <vt:lpstr>Warsztaty plastyczne „Kogucik i Baranek Wielkanocny”</vt:lpstr>
      <vt:lpstr>Nasze prace</vt:lpstr>
      <vt:lpstr>Prezentacja programu PowerPoint</vt:lpstr>
      <vt:lpstr>Prezentacja programu PowerPoint</vt:lpstr>
      <vt:lpstr>Prezentacja programu PowerPoint</vt:lpstr>
      <vt:lpstr>Serdecznie 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plastyczne „Kogucik i Baranek”</dc:title>
  <dc:creator>sp1</dc:creator>
  <cp:lastModifiedBy>sp1</cp:lastModifiedBy>
  <cp:revision>12</cp:revision>
  <dcterms:created xsi:type="dcterms:W3CDTF">2021-04-08T06:39:56Z</dcterms:created>
  <dcterms:modified xsi:type="dcterms:W3CDTF">2021-04-13T09:03:54Z</dcterms:modified>
</cp:coreProperties>
</file>