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58" r:id="rId5"/>
    <p:sldId id="259" r:id="rId6"/>
    <p:sldId id="262" r:id="rId7"/>
    <p:sldId id="266" r:id="rId8"/>
    <p:sldId id="267" r:id="rId9"/>
    <p:sldId id="268" r:id="rId10"/>
    <p:sldId id="269" r:id="rId11"/>
    <p:sldId id="270" r:id="rId12"/>
    <p:sldId id="271" r:id="rId13"/>
    <p:sldId id="261" r:id="rId14"/>
    <p:sldId id="260" r:id="rId15"/>
    <p:sldId id="264" r:id="rId16"/>
    <p:sldId id="263" r:id="rId17"/>
    <p:sldId id="272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Tytuł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cxnSp>
        <p:nvCxnSpPr>
          <p:cNvPr id="8" name="Łącznik prosty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a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Symbol zastępczy daty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6624-B74D-4859-8945-A0748927BAA5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5148-208B-4813-AE0A-5030352A36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6624-B74D-4859-8945-A0748927BAA5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5148-208B-4813-AE0A-5030352A36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6624-B74D-4859-8945-A0748927BAA5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5148-208B-4813-AE0A-5030352A36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AD6624-B74D-4859-8945-A0748927BAA5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DB35148-208B-4813-AE0A-5030352A36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6" name="Symbol zastępczy stop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6624-B74D-4859-8945-A0748927BAA5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5148-208B-4813-AE0A-5030352A36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7" name="Łącznik prosty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6624-B74D-4859-8945-A0748927BAA5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5148-208B-4813-AE0A-5030352A36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5148-208B-4813-AE0A-5030352A36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6624-B74D-4859-8945-A0748927BAA5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2" name="Symbol zastępczy zawartośc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4" name="Symbol zastępczy zawartośc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cxnSp>
        <p:nvCxnSpPr>
          <p:cNvPr id="10" name="Łącznik prosty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6624-B74D-4859-8945-A0748927BAA5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5148-208B-4813-AE0A-5030352A36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6624-B74D-4859-8945-A0748927BAA5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35148-208B-4813-AE0A-5030352A362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ymbol zastępczy zawartośc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31" name="Tytuł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AAD6624-B74D-4859-8945-A0748927BAA5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DB35148-208B-4813-AE0A-5030352A36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pl-PL" smtClean="0"/>
              <a:t>Kliknij ikonę, aby dodać obraz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D6624-B74D-4859-8945-A0748927BAA5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B35148-208B-4813-AE0A-5030352A36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AAD6624-B74D-4859-8945-A0748927BAA5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DB35148-208B-4813-AE0A-5030352A362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 descr="C:\Users\Kasia Zawadzka\Desktop\obrazek-1-1709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70485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224136"/>
          </a:xfrm>
        </p:spPr>
        <p:txBody>
          <a:bodyPr>
            <a:noAutofit/>
          </a:bodyPr>
          <a:lstStyle/>
          <a:p>
            <a:pPr algn="ctr"/>
            <a:r>
              <a:rPr lang="pl-PL" sz="16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Ignacy Daszyński (1866-1936), polityk, pisarz polityczny i publicysta, działacz socjalistyczny i niepodległościowy, współtwórca Polskiej Partii Socjalno-Demokratycznej Galicji i Śląska Cieszyńskiego, poseł do austriackiej Rady Państwa, w listopadzie 1918 r. premier Tymczasowego Rządu Ludowego Republiki Polskiej, w okresie Drugiej Rzeczypospolitej jeden z liderów Polskiej Partii Socjalistycznej, Marszałek Sejmu (1928-1930).</a:t>
            </a:r>
            <a:endParaRPr lang="pl-PL" sz="1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6626" name="AutoShape 2" descr="Leszek Lachowiecki: Ignacy Daszyński – mąż stanu – Studio Opinii"/>
          <p:cNvSpPr>
            <a:spLocks noChangeAspect="1" noChangeArrowheads="1"/>
          </p:cNvSpPr>
          <p:nvPr/>
        </p:nvSpPr>
        <p:spPr bwMode="auto">
          <a:xfrm>
            <a:off x="155575" y="-852488"/>
            <a:ext cx="1381125" cy="17907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6627" name="Picture 3" descr="C:\Users\Kasia Zawadzka\Desktop\indeks2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916832"/>
            <a:ext cx="403244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692424"/>
          </a:xfrm>
        </p:spPr>
        <p:txBody>
          <a:bodyPr>
            <a:noAutofit/>
          </a:bodyPr>
          <a:lstStyle/>
          <a:p>
            <a:pPr algn="ctr"/>
            <a:r>
              <a:rPr lang="pl-PL" sz="16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Wojciech Korfanty (1873-1939), polityk, działacz narodowy i niepodległościowy, redaktor i publicysta, wydawca górnośląskiego „Polaka”, poseł do Reichstagu, polski komisarz plebiscytowy na Górnym Śląsku, faktyczny dyktator III powstania śląskiego, poseł na Sejm RP oraz do Sejmu Śląskiego, przywódca Chadecji, sądzony i skazany w procesie brzeskim, od 1935 roku na emigracji w Czechosłowacji, współtwórca opozycyjnego wobec sanacji tzw. Frontu Morges, wiosną 1939 roku powrócił do kraju, gdzie wkrótce zmarł.</a:t>
            </a:r>
            <a:endParaRPr lang="pl-PL" sz="1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026" name="Picture 2" descr="C:\Users\Kasia Zawadzka\Desktop\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00263"/>
            <a:ext cx="3528392" cy="392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232248"/>
          </a:xfrm>
        </p:spPr>
        <p:txBody>
          <a:bodyPr>
            <a:normAutofit fontScale="90000"/>
          </a:bodyPr>
          <a:lstStyle/>
          <a:p>
            <a:pPr algn="ctr"/>
            <a:r>
              <a:rPr lang="pl-PL" sz="1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Józef Haller (1873-1960), polski polityk prawicowy, legionista, generał broni Wojska Polskiego, dowódca II Brygady Legionów podczas  I wojny światowej, dowódca armii oddziałów ochotniczych w czasie wojny polsko-bolszewickiej w roku 1920, poseł na sejm na przestrzeni lat 1920-1927, współtwórca powstałego w roku 1937 Stronnictwa Pracy, minister oświaty w rządzie Władysława Sikorskiego, czyli w latach 1940-1943, zmarł na emigracji,</a:t>
            </a:r>
            <a:br>
              <a:rPr lang="pl-PL" sz="1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1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w Londynie.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2050" name="Picture 2" descr="C:\Users\Kasia Zawadzka\Desktop\indeks12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492896"/>
            <a:ext cx="3024335" cy="3749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872208"/>
          </a:xfrm>
        </p:spPr>
        <p:txBody>
          <a:bodyPr>
            <a:noAutofit/>
          </a:bodyPr>
          <a:lstStyle/>
          <a:p>
            <a:pPr algn="ctr"/>
            <a:r>
              <a:rPr lang="pl-PL" sz="1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pl-PL" sz="1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Odzyskanie niepodległości nie nastąpiło w jeden dzień. To był proces, na który złożyły się różne wydarzenia odbywające się na terenie całego kraju. Na terenie całego kraju zaczęły także powstawać ośrodki władzy, które mówiły o niepodległości.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endParaRPr lang="pl-PL" sz="2000" dirty="0"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99592" y="1916832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+mj-lt"/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dirty="0"/>
          </a:p>
        </p:txBody>
      </p:sp>
      <p:pic>
        <p:nvPicPr>
          <p:cNvPr id="4098" name="Picture 2" descr="C:\Users\Kasia Zawadzka\Desktop\Jozef_Pilsudski_12.12.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636912"/>
            <a:ext cx="6264696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26642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Polska powstała w chwili klęski zaborców w I wojnie światowej. 11 listopada dekretem Rady Regencyjnej Józef Piłsudski otrzymał naczelne dowództwo nad wojskiem. Trzy dni później gremium to rozwiązało się, przekazując Naczelnikowi pełnię władzy nad odbudowującym się państwem.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1800" dirty="0" smtClean="0">
                <a:solidFill>
                  <a:schemeClr val="bg1"/>
                </a:solidFill>
              </a:rPr>
              <a:t/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/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/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/>
            </a:r>
            <a:br>
              <a:rPr lang="pl-PL" sz="1800" dirty="0" smtClean="0">
                <a:solidFill>
                  <a:schemeClr val="bg1"/>
                </a:solidFill>
              </a:rPr>
            </a:br>
            <a:r>
              <a:rPr lang="pl-PL" sz="1800" dirty="0" smtClean="0">
                <a:solidFill>
                  <a:schemeClr val="bg1"/>
                </a:solidFill>
              </a:rPr>
              <a:t/>
            </a:r>
            <a:br>
              <a:rPr lang="pl-PL" sz="1800" dirty="0" smtClean="0">
                <a:solidFill>
                  <a:schemeClr val="bg1"/>
                </a:solidFill>
              </a:rPr>
            </a:br>
            <a:endParaRPr lang="pl-PL" sz="1800" dirty="0">
              <a:solidFill>
                <a:schemeClr val="bg1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286000" y="62068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/>
            </a:r>
            <a:br>
              <a:rPr lang="pl-PL" dirty="0" smtClean="0">
                <a:solidFill>
                  <a:schemeClr val="bg1"/>
                </a:solidFill>
              </a:rPr>
            </a:br>
            <a:endParaRPr lang="pl-PL" dirty="0"/>
          </a:p>
        </p:txBody>
      </p:sp>
      <p:pic>
        <p:nvPicPr>
          <p:cNvPr id="5" name="Obraz 4" descr="C:\Users\Kasia Zawadzka\Desktop\imag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416824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C:\Users\Kasia Zawadzka\Desktop\indek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764704"/>
            <a:ext cx="7200800" cy="52565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96144"/>
          </a:xfrm>
        </p:spPr>
        <p:txBody>
          <a:bodyPr>
            <a:noAutofit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11 listopada przypada Święto Niepodległości, ustanowione na mocy ustawy z dnia 23 kwietnia 1937 r. Zostało ono zniesione po II wojnie światowej – w 1945 r. – a następnie przywrócone ustawą z dnia 15 lutego 1989 r. pod nazwą Narodowe Święto Niepodległości.</a:t>
            </a:r>
            <a:endParaRPr lang="pl-PL" sz="2000" dirty="0"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7170" name="Picture 2" descr="C:\Users\Kasia Zawadzka\Desktop\indekssdf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204864"/>
            <a:ext cx="5688632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2232248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Źródła: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https://niepodlegla.gov.pl/o-niepodleglej/roznymi-sciezkami-ku-niepodleglej-szli-ojcowie-polski-odrodzonej/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https://www.nowaera.pl/100latniepodlegla</a:t>
            </a:r>
            <a:endParaRPr lang="pl-PL" sz="20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616624"/>
          </a:xfrm>
        </p:spPr>
        <p:txBody>
          <a:bodyPr>
            <a:noAutofit/>
          </a:bodyPr>
          <a:lstStyle/>
          <a:p>
            <a:pPr algn="ctr"/>
            <a:r>
              <a:rPr lang="pl-PL" sz="1800" b="1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NIEPODLEGŁOŚĆ                          </a:t>
            </a:r>
            <a:r>
              <a:rPr lang="pl-PL" sz="1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pl-PL" sz="1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1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 </a:t>
            </a:r>
            <a:br>
              <a:rPr lang="pl-PL" sz="18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Polsko kochana dziś święto Twoje,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Dlatego właśnie ze sztandarem stoję.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W hołdzie żołnierzom,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W hołdzie wolności,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W hołdzie poczucia ludzkiej godności.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 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Biało czerwona flaga powiewa,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wiatr  lekko wieje,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chylą się drzewa,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jakby składały pokłon Ojczyźnie,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zobaczcie sami to oczywiste.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 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Swą niepodległość odzyskaliśmy,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wrogów z ziem naszych przepędziliśmy.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Wolna Ojczyzna,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wolny nasz naród,</a:t>
            </a:r>
            <a:b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0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nikt nie odbierze nam tego daru.</a:t>
            </a:r>
            <a:endParaRPr lang="pl-PL" sz="20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004048" y="548680"/>
            <a:ext cx="3456384" cy="792088"/>
          </a:xfrm>
        </p:spPr>
        <p:txBody>
          <a:bodyPr>
            <a:normAutofit fontScale="90000"/>
          </a:bodyPr>
          <a:lstStyle/>
          <a:p>
            <a:r>
              <a:rPr lang="pl-PL" sz="24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Polskie symbole narodowe</a:t>
            </a:r>
            <a:endParaRPr lang="pl-PL" sz="24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19462" name="Picture 6" descr="SCENARIUSZ LEKCJI Z EDUKACJI WCZESNOSZKOLNEJ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76872"/>
            <a:ext cx="3528392" cy="2664296"/>
          </a:xfrm>
          <a:prstGeom prst="rect">
            <a:avLst/>
          </a:prstGeom>
          <a:noFill/>
        </p:spPr>
      </p:pic>
      <p:pic>
        <p:nvPicPr>
          <p:cNvPr id="19464" name="Picture 8" descr="Symbole narodowe Polski – Szkoła Podstawowa Nr 11 w Rzeszowi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284984"/>
            <a:ext cx="2886075" cy="3390900"/>
          </a:xfrm>
          <a:prstGeom prst="rect">
            <a:avLst/>
          </a:prstGeom>
          <a:noFill/>
        </p:spPr>
      </p:pic>
      <p:pic>
        <p:nvPicPr>
          <p:cNvPr id="6146" name="Picture 2" descr="C:\Users\Kasia Zawadzka\Desktop\images1234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620688"/>
            <a:ext cx="3456384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002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2000" dirty="0" smtClean="0">
                <a:solidFill>
                  <a:schemeClr val="bg1"/>
                </a:solidFill>
              </a:rPr>
              <a:t/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/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</a:rPr>
              <a:t/>
            </a:r>
            <a:br>
              <a:rPr lang="pl-PL" sz="2000" dirty="0" smtClean="0">
                <a:solidFill>
                  <a:schemeClr val="bg1"/>
                </a:solidFill>
              </a:rPr>
            </a:br>
            <a:r>
              <a:rPr lang="pl-PL" sz="22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11 listopada 1918 r., po latach wysiłków i zmagań wielu patriotów, Polska powróciła na mapę Europy jako suwerenne państwo. </a:t>
            </a:r>
            <a:br>
              <a:rPr lang="pl-PL" sz="22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2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 Polska odzyskała niepodległość po 123 latach niewoli. </a:t>
            </a:r>
            <a:br>
              <a:rPr lang="pl-PL" sz="22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2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pl-PL" sz="22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2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11 listopada 2020 roku mija  102 rocznica  tego wydarzenia.</a:t>
            </a:r>
            <a:endParaRPr lang="pl-PL" sz="22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3" name="Obraz 2" descr="C:\Users\Kasia Zawadzka\Desktop\11ListopadaKZ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348880"/>
            <a:ext cx="7344816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sz="22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Odzyskanie niepodległości przez Polskę w 1918 roku było ukoronowaniem całego szeregu różnorodnych działań polskich patriotów, które miały do tego doprowadzić. Starania o niepodległość naznaczone były  trudem i pracą Polaków na emigracji, którzy  wytrwale kultywowali polskość, rozwijając  z myślą o niej myśl polityczną czy polską kulturę. </a:t>
            </a:r>
            <a:br>
              <a:rPr lang="pl-PL" sz="22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2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pl-PL" sz="22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2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/>
            </a:r>
            <a:br>
              <a:rPr lang="pl-PL" sz="22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2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Józef Piłsudski, Roman Dmowski, Ignacy Paderewski, Wincenty Witos, Ignacy Daszyński, Wojciech Korfanty, Józef Haller – to jedni z najważniejszych patriotów walczących o polską niepodległość nazywani często Ojcami Niepodległości.</a:t>
            </a:r>
            <a:br>
              <a:rPr lang="pl-PL" sz="22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2200" dirty="0" smtClean="0">
                <a:solidFill>
                  <a:schemeClr val="bg1"/>
                </a:solidFill>
              </a:rPr>
              <a:t/>
            </a:r>
            <a:br>
              <a:rPr lang="pl-PL" sz="2200" dirty="0" smtClean="0">
                <a:solidFill>
                  <a:schemeClr val="bg1"/>
                </a:solidFill>
              </a:rPr>
            </a:br>
            <a:endParaRPr lang="pl-PL" sz="2200" dirty="0"/>
          </a:p>
        </p:txBody>
      </p:sp>
      <p:pic>
        <p:nvPicPr>
          <p:cNvPr id="3074" name="Picture 2" descr="C:\Users\Kasia Zawadzka\Desktop\images45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77072"/>
            <a:ext cx="432048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368152"/>
          </a:xfrm>
        </p:spPr>
        <p:txBody>
          <a:bodyPr>
            <a:noAutofit/>
          </a:bodyPr>
          <a:lstStyle/>
          <a:p>
            <a:pPr algn="ctr"/>
            <a:r>
              <a:rPr lang="pl-PL" sz="16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Józef Piłsudski (1867-1935), działacz niepodległościowy, I Marszałek Polski, Naczelny Wódz Wojska Polskiego, jeden z twórców i przywódców Polskiej Partii Socjalistycznej oraz jej Organizacji Bojowej, kierownik Związku Walki Czynnej, w czasie I wojny światowej Komendant I Brygady Legionów Polskich, twórca Polskiej Organizacji Wojskowej, w Drugiej Rzeczypospolitej m.in. Naczelnik Państwa Polskiego, po przejęciu władzy w maju 1926 r. dwukrotnie premier, w latach 1926-1935 minister spraw wojskowych oraz Generalny Inspektor Sił Zbrojnych, faktyczny przywódca państwa polskiego.</a:t>
            </a:r>
            <a:endParaRPr lang="pl-PL" sz="1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2530" name="Picture 2" descr="80 lat temu zmarł Marszałek Józef Piłsudski. - Andrzej Turczy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396044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pl-PL" sz="16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Roman Dmowski (1864-1939), polityk, pisarz polityczny, publicysta, przywódca i ideolog Narodowej Demokracji, działacz Ligi Polskiej, następnie jeden z twórców Ligi Narodowej, współtworzył Stronnictwo Narodowo-Demokratyczne, poseł do Dumy Rosyjskiej, podczas Wielkiej Wojny prezes Komitetu Narodowego Polskiego, delegat Polski na konferencję pokojową w Paryżu, w Drugiej Rzeczypospolitej m.in. minister spraw zagranicznych, założyciel Obozu Wielkiej Polski oraz Stronnictwa Narodowego, autor wielu dzieł programowych </a:t>
            </a:r>
            <a:br>
              <a:rPr lang="pl-PL" sz="16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</a:br>
            <a:r>
              <a:rPr lang="pl-PL" sz="16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i publicystycznych.</a:t>
            </a:r>
            <a:endParaRPr lang="pl-PL" sz="1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23556" name="AutoShape 4" descr="Gdzie był, kiedy go nie było? Roman Dmowski podczas Bitwy Warszawskiej"/>
          <p:cNvSpPr>
            <a:spLocks noChangeAspect="1" noChangeArrowheads="1"/>
          </p:cNvSpPr>
          <p:nvPr/>
        </p:nvSpPr>
        <p:spPr bwMode="auto">
          <a:xfrm>
            <a:off x="155575" y="-822325"/>
            <a:ext cx="2667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58" name="AutoShape 6" descr="Gdzie był, kiedy go nie było? Roman Dmowski podczas Bitwy Warszawskiej"/>
          <p:cNvSpPr>
            <a:spLocks noChangeAspect="1" noChangeArrowheads="1"/>
          </p:cNvSpPr>
          <p:nvPr/>
        </p:nvSpPr>
        <p:spPr bwMode="auto">
          <a:xfrm>
            <a:off x="155575" y="-822325"/>
            <a:ext cx="2667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0" name="AutoShape 8" descr="Gdzie był, kiedy go nie było? Roman Dmowski podczas Bitwy Warszawskiej"/>
          <p:cNvSpPr>
            <a:spLocks noChangeAspect="1" noChangeArrowheads="1"/>
          </p:cNvSpPr>
          <p:nvPr/>
        </p:nvSpPr>
        <p:spPr bwMode="auto">
          <a:xfrm>
            <a:off x="155575" y="-822325"/>
            <a:ext cx="2667000" cy="1714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3562" name="AutoShape 10" descr="80 lat temu zmarł Roman Dmowski | Chrobry Szlak"/>
          <p:cNvSpPr>
            <a:spLocks noChangeAspect="1" noChangeArrowheads="1"/>
          </p:cNvSpPr>
          <p:nvPr/>
        </p:nvSpPr>
        <p:spPr bwMode="auto">
          <a:xfrm>
            <a:off x="155575" y="-1050925"/>
            <a:ext cx="1476375" cy="2200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3563" name="Picture 11" descr="C:\Users\Kasia Zawadzka\Desktop\indeks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204864"/>
            <a:ext cx="5688632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12168"/>
          </a:xfrm>
        </p:spPr>
        <p:txBody>
          <a:bodyPr>
            <a:noAutofit/>
          </a:bodyPr>
          <a:lstStyle/>
          <a:p>
            <a:pPr algn="ctr"/>
            <a:r>
              <a:rPr lang="pl-PL" sz="16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Ignacy Paderewski (1860-1941), pianista, wirtuoz, kompozytor, polityk, przedstawiciel Komitetu Narodowego Polskiego w Stanach Zjednoczonych, prezydent rady ministrów i minister spraw zagranicznych, delegat Polski na konferencję pokojową w Paryżu, współinicjator opozycyjnego wobec rządów piłsudczyków tzw. Frontu Morges, podczas II wojny światowej przewodniczący Rady Narodowej RP.</a:t>
            </a:r>
            <a:endParaRPr lang="pl-PL" sz="1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4578" name="Picture 2" descr="C:\Users\Kasia Zawadzka\Desktop\indeks4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060848"/>
            <a:ext cx="6192688" cy="3816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Autofit/>
          </a:bodyPr>
          <a:lstStyle/>
          <a:p>
            <a:pPr algn="ctr"/>
            <a:r>
              <a:rPr lang="pl-PL" sz="1600" dirty="0" smtClean="0">
                <a:solidFill>
                  <a:schemeClr val="bg1"/>
                </a:solidFill>
                <a:latin typeface="Batang" pitchFamily="18" charset="-127"/>
                <a:ea typeface="Batang" pitchFamily="18" charset="-127"/>
              </a:rPr>
              <a:t>Wincenty Witos (1874-1945), polityk, działacz ludowy i niepodległościowy, jeden z twórców Stronnictwa Ludowego oraz Polskiego Stronnictwa Ludowego „Piast”, poseł do austriackiej Rady Państwa, przewodniczący Polskiej Komisji Likwidacyjnej, w okresie Drugiej Rzeczypospolitej trzykrotny premier, jeden z przywódców Centrolewu, sądzony i skazany w procesie brzeskim, w latach 1933-1939 na emigracji politycznej w Czechosłowacji, w czasie II wojny światowej internowany przez Niemców.</a:t>
            </a:r>
            <a:endParaRPr lang="pl-PL" sz="1600" dirty="0">
              <a:solidFill>
                <a:schemeClr val="bg1"/>
              </a:solidFill>
              <a:latin typeface="Batang" pitchFamily="18" charset="-127"/>
              <a:ea typeface="Batang" pitchFamily="18" charset="-127"/>
            </a:endParaRPr>
          </a:p>
        </p:txBody>
      </p:sp>
      <p:pic>
        <p:nvPicPr>
          <p:cNvPr id="25602" name="Picture 2" descr="C:\Users\Kasia Zawadzka\Desktop\indeks12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176463"/>
            <a:ext cx="3384376" cy="3988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330</TotalTime>
  <Words>574</Words>
  <Application>Microsoft Office PowerPoint</Application>
  <PresentationFormat>Pokaz na ekranie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Papier</vt:lpstr>
      <vt:lpstr>Slajd 1</vt:lpstr>
      <vt:lpstr>NIEPODLEGŁOŚĆ                             Polsko kochana dziś święto Twoje, Dlatego właśnie ze sztandarem stoję. W hołdzie żołnierzom, W hołdzie wolności, W hołdzie poczucia ludzkiej godności.   Biało czerwona flaga powiewa, wiatr  lekko wieje, chylą się drzewa, jakby składały pokłon Ojczyźnie, zobaczcie sami to oczywiste.   Swą niepodległość odzyskaliśmy, wrogów z ziem naszych przepędziliśmy. Wolna Ojczyzna, wolny nasz naród, nikt nie odbierze nam tego daru.</vt:lpstr>
      <vt:lpstr>Polskie symbole narodowe</vt:lpstr>
      <vt:lpstr>    11 listopada 1918 r., po latach wysiłków i zmagań wielu patriotów, Polska powróciła na mapę Europy jako suwerenne państwo.   Polska odzyskała niepodległość po 123 latach niewoli.   11 listopada 2020 roku mija  102 rocznica  tego wydarzenia.</vt:lpstr>
      <vt:lpstr>        Odzyskanie niepodległości przez Polskę w 1918 roku było ukoronowaniem całego szeregu różnorodnych działań polskich patriotów, które miały do tego doprowadzić. Starania o niepodległość naznaczone były  trudem i pracą Polaków na emigracji, którzy  wytrwale kultywowali polskość, rozwijając  z myślą o niej myśl polityczną czy polską kulturę.    Józef Piłsudski, Roman Dmowski, Ignacy Paderewski, Wincenty Witos, Ignacy Daszyński, Wojciech Korfanty, Józef Haller – to jedni z najważniejszych patriotów walczących o polską niepodległość nazywani często Ojcami Niepodległości.  </vt:lpstr>
      <vt:lpstr>Józef Piłsudski (1867-1935), działacz niepodległościowy, I Marszałek Polski, Naczelny Wódz Wojska Polskiego, jeden z twórców i przywódców Polskiej Partii Socjalistycznej oraz jej Organizacji Bojowej, kierownik Związku Walki Czynnej, w czasie I wojny światowej Komendant I Brygady Legionów Polskich, twórca Polskiej Organizacji Wojskowej, w Drugiej Rzeczypospolitej m.in. Naczelnik Państwa Polskiego, po przejęciu władzy w maju 1926 r. dwukrotnie premier, w latach 1926-1935 minister spraw wojskowych oraz Generalny Inspektor Sił Zbrojnych, faktyczny przywódca państwa polskiego.</vt:lpstr>
      <vt:lpstr>Roman Dmowski (1864-1939), polityk, pisarz polityczny, publicysta, przywódca i ideolog Narodowej Demokracji, działacz Ligi Polskiej, następnie jeden z twórców Ligi Narodowej, współtworzył Stronnictwo Narodowo-Demokratyczne, poseł do Dumy Rosyjskiej, podczas Wielkiej Wojny prezes Komitetu Narodowego Polskiego, delegat Polski na konferencję pokojową w Paryżu, w Drugiej Rzeczypospolitej m.in. minister spraw zagranicznych, założyciel Obozu Wielkiej Polski oraz Stronnictwa Narodowego, autor wielu dzieł programowych  i publicystycznych.</vt:lpstr>
      <vt:lpstr>Ignacy Paderewski (1860-1941), pianista, wirtuoz, kompozytor, polityk, przedstawiciel Komitetu Narodowego Polskiego w Stanach Zjednoczonych, prezydent rady ministrów i minister spraw zagranicznych, delegat Polski na konferencję pokojową w Paryżu, współinicjator opozycyjnego wobec rządów piłsudczyków tzw. Frontu Morges, podczas II wojny światowej przewodniczący Rady Narodowej RP.</vt:lpstr>
      <vt:lpstr>Wincenty Witos (1874-1945), polityk, działacz ludowy i niepodległościowy, jeden z twórców Stronnictwa Ludowego oraz Polskiego Stronnictwa Ludowego „Piast”, poseł do austriackiej Rady Państwa, przewodniczący Polskiej Komisji Likwidacyjnej, w okresie Drugiej Rzeczypospolitej trzykrotny premier, jeden z przywódców Centrolewu, sądzony i skazany w procesie brzeskim, w latach 1933-1939 na emigracji politycznej w Czechosłowacji, w czasie II wojny światowej internowany przez Niemców.</vt:lpstr>
      <vt:lpstr>Ignacy Daszyński (1866-1936), polityk, pisarz polityczny i publicysta, działacz socjalistyczny i niepodległościowy, współtwórca Polskiej Partii Socjalno-Demokratycznej Galicji i Śląska Cieszyńskiego, poseł do austriackiej Rady Państwa, w listopadzie 1918 r. premier Tymczasowego Rządu Ludowego Republiki Polskiej, w okresie Drugiej Rzeczypospolitej jeden z liderów Polskiej Partii Socjalistycznej, Marszałek Sejmu (1928-1930).</vt:lpstr>
      <vt:lpstr>Wojciech Korfanty (1873-1939), polityk, działacz narodowy i niepodległościowy, redaktor i publicysta, wydawca górnośląskiego „Polaka”, poseł do Reichstagu, polski komisarz plebiscytowy na Górnym Śląsku, faktyczny dyktator III powstania śląskiego, poseł na Sejm RP oraz do Sejmu Śląskiego, przywódca Chadecji, sądzony i skazany w procesie brzeskim, od 1935 roku na emigracji w Czechosłowacji, współtwórca opozycyjnego wobec sanacji tzw. Frontu Morges, wiosną 1939 roku powrócił do kraju, gdzie wkrótce zmarł.</vt:lpstr>
      <vt:lpstr>Józef Haller (1873-1960), polski polityk prawicowy, legionista, generał broni Wojska Polskiego, dowódca II Brygady Legionów podczas  I wojny światowej, dowódca armii oddziałów ochotniczych w czasie wojny polsko-bolszewickiej w roku 1920, poseł na sejm na przestrzeni lat 1920-1927, współtwórca powstałego w roku 1937 Stronnictwa Pracy, minister oświaty w rządzie Władysława Sikorskiego, czyli w latach 1940-1943, zmarł na emigracji,  w Londynie. </vt:lpstr>
      <vt:lpstr> Odzyskanie niepodległości nie nastąpiło w jeden dzień. To był proces, na który złożyły się różne wydarzenia odbywające się na terenie całego kraju. Na terenie całego kraju zaczęły także powstawać ośrodki władzy, które mówiły o niepodległości. </vt:lpstr>
      <vt:lpstr>Polska powstała w chwili klęski zaborców w I wojnie światowej. 11 listopada dekretem Rady Regencyjnej Józef Piłsudski otrzymał naczelne dowództwo nad wojskiem. Trzy dni później gremium to rozwiązało się, przekazując Naczelnikowi pełnię władzy nad odbudowującym się państwem.      </vt:lpstr>
      <vt:lpstr>Slajd 15</vt:lpstr>
      <vt:lpstr>11 listopada przypada Święto Niepodległości, ustanowione na mocy ustawy z dnia 23 kwietnia 1937 r. Zostało ono zniesione po II wojnie światowej – w 1945 r. – a następnie przywrócone ustawą z dnia 15 lutego 1989 r. pod nazwą Narodowe Święto Niepodległości.</vt:lpstr>
      <vt:lpstr>Źródła:  https://niepodlegla.gov.pl/o-niepodleglej/roznymi-sciezkami-ku-niepodleglej-szli-ojcowie-polski-odrodzonej/  https://www.nowaera.pl/100latniepodlegla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Kasia Zawadzka</dc:creator>
  <cp:lastModifiedBy>Kasia Zawadzka</cp:lastModifiedBy>
  <cp:revision>36</cp:revision>
  <dcterms:created xsi:type="dcterms:W3CDTF">2020-11-07T18:10:39Z</dcterms:created>
  <dcterms:modified xsi:type="dcterms:W3CDTF">2020-11-08T18:16:53Z</dcterms:modified>
</cp:coreProperties>
</file>