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6"/>
  </p:notesMasterIdLst>
  <p:handoutMasterIdLst>
    <p:handoutMasterId r:id="rId17"/>
  </p:handoutMasterIdLst>
  <p:sldIdLst>
    <p:sldId id="257" r:id="rId5"/>
    <p:sldId id="282" r:id="rId6"/>
    <p:sldId id="269" r:id="rId7"/>
    <p:sldId id="276" r:id="rId8"/>
    <p:sldId id="277" r:id="rId9"/>
    <p:sldId id="278" r:id="rId10"/>
    <p:sldId id="281" r:id="rId11"/>
    <p:sldId id="275" r:id="rId12"/>
    <p:sldId id="270" r:id="rId13"/>
    <p:sldId id="271" r:id="rId14"/>
    <p:sldId id="272" r:id="rId15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126779-857C-473C-B5E0-48162D4329E2}" type="datetime1">
              <a:rPr lang="sk-SK" smtClean="0"/>
              <a:t>8. 11. 2021</a:t>
            </a:fld>
            <a:endParaRPr lang="sk-SK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358E9E-DB96-4184-87DD-5D358366D9EA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4" name="Zástupný objekt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40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336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9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8113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10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06164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11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0288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D78-8937-4C67-92C0-19D7480F0713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5C1-3B60-4FB6-9B5F-B282DE3605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69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16C2C5-4684-4454-801C-9F6F4D570A62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2131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0A953B2-CD4C-46A2-819F-ED5438D1342E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03240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rázky s popis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7" name="Voľný tvar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Zástupný objekt obrázka 14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7" name="Zástupný objekt textu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18" name="Voľný tvar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9" name="Zástupný objekt obrázka 18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20" name="Zástupný objekt textu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ť obrázk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8" name="Voľný tvar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9" name="Zástupný objekt obrázka 8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0" name="Voľný tvar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1" name="Zástupný objekt obrázka 10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2" name="Voľný tvar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3" name="Zástupný objekt obrázka 12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4" name="Voľný tvar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Zástupný objekt obrázka 14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20" name="Voľný tvar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21" name="Zástupný objekt obrázka 20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464747-6251-4E4B-9DF5-186A6BB70ABB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0608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D78-8937-4C67-92C0-19D7480F0713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75C1-3B60-4FB6-9B5F-B282DE3605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3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111B9AA-C593-4C3A-96F2-76AFF36416FA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442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4DCB5A-443C-4A51-BFBD-558BDD80F833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223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B978E7D-4294-4129-951A-F133A387587B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0280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302AAB-F1AB-4C31-B64E-A8BD4E763B94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2145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1C5BE8B-9352-4959-B4CF-AE58B25AE8D7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209501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BF6C134-3690-4110-A00C-AA051E9D25FC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751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1C5BE8B-9352-4959-B4CF-AE58B25AE8D7}" type="datetime1">
              <a:rPr lang="sk-SK" noProof="0" smtClean="0"/>
              <a:t>8. 11. 2021</a:t>
            </a:fld>
            <a:endParaRPr lang="sk-SK" noProof="0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sk-SK" noProof="0" smtClean="0"/>
              <a:t>Pridanie päty</a:t>
            </a:r>
            <a:endParaRPr lang="sk-SK" noProof="0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89D71E3-7D81-4C24-B9D8-6B108755C64C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pic>
        <p:nvPicPr>
          <p:cNvPr id="7" name="Obrázok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sk-SK" b="1" dirty="0">
                <a:cs typeface="Times New Roman" panose="02020603050405020304" pitchFamily="18" charset="0"/>
              </a:rPr>
              <a:t>Metodika </a:t>
            </a:r>
            <a:r>
              <a:rPr lang="sk-SK" b="1" dirty="0" smtClean="0">
                <a:cs typeface="Times New Roman" panose="02020603050405020304" pitchFamily="18" charset="0"/>
              </a:rPr>
              <a:t>práce </a:t>
            </a:r>
            <a:r>
              <a:rPr lang="sk-SK" b="1" dirty="0">
                <a:cs typeface="Times New Roman" panose="02020603050405020304" pitchFamily="18" charset="0"/>
              </a:rPr>
              <a:t>v rámci nórskeho projektu</a:t>
            </a:r>
            <a:r>
              <a:rPr lang="sk-SK" dirty="0">
                <a:cs typeface="Times New Roman" panose="02020603050405020304" pitchFamily="18" charset="0"/>
              </a:rPr>
              <a:t/>
            </a:r>
            <a:br>
              <a:rPr lang="sk-SK" dirty="0">
                <a:cs typeface="Times New Roman" panose="02020603050405020304" pitchFamily="18" charset="0"/>
              </a:rPr>
            </a:br>
            <a:endParaRPr lang="sk-SK" dirty="0"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52700" y="3284984"/>
            <a:ext cx="7086600" cy="1638672"/>
          </a:xfrm>
        </p:spPr>
        <p:txBody>
          <a:bodyPr rtlCol="0">
            <a:normAutofit/>
          </a:bodyPr>
          <a:lstStyle/>
          <a:p>
            <a:r>
              <a:rPr lang="sk-SK" dirty="0"/>
              <a:t>Mgr. Oľga </a:t>
            </a:r>
            <a:r>
              <a:rPr lang="sk-SK" dirty="0" smtClean="0"/>
              <a:t>Straková</a:t>
            </a:r>
          </a:p>
          <a:p>
            <a:r>
              <a:rPr lang="sk-SK" dirty="0" err="1"/>
              <a:t>E</a:t>
            </a:r>
            <a:r>
              <a:rPr lang="sk-SK" dirty="0" err="1" smtClean="0"/>
              <a:t>nviromentálny</a:t>
            </a:r>
            <a:r>
              <a:rPr lang="sk-SK" dirty="0" smtClean="0"/>
              <a:t> koordinátor</a:t>
            </a:r>
          </a:p>
          <a:p>
            <a:r>
              <a:rPr lang="sk-SK" dirty="0" smtClean="0"/>
              <a:t>Spojená </a:t>
            </a:r>
            <a:r>
              <a:rPr lang="sk-SK" dirty="0"/>
              <a:t>škola sv. Františka z Assisi v Bratislave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113197"/>
            <a:ext cx="10515600" cy="853976"/>
          </a:xfrm>
        </p:spPr>
        <p:txBody>
          <a:bodyPr rtlCol="0"/>
          <a:lstStyle/>
          <a:p>
            <a:r>
              <a:rPr lang="sk-SK" b="1" dirty="0" smtClean="0"/>
              <a:t>Edukačný program - Spoznajte naše šelmy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endParaRPr lang="sk-SK" dirty="0"/>
          </a:p>
          <a:p>
            <a:pPr rtl="0"/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39616" y="1073932"/>
            <a:ext cx="6430380" cy="2145134"/>
          </a:xfrm>
          <a:prstGeom prst="rect">
            <a:avLst/>
          </a:prstGeo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1129036" y="4169172"/>
            <a:ext cx="9937104" cy="823912"/>
          </a:xfrm>
        </p:spPr>
        <p:txBody>
          <a:bodyPr rtlCol="0">
            <a:noAutofit/>
          </a:bodyPr>
          <a:lstStyle/>
          <a:p>
            <a:endParaRPr lang="sk-SK" sz="4000" dirty="0" smtClean="0"/>
          </a:p>
          <a:p>
            <a:r>
              <a:rPr lang="sk-SK" sz="4000" b="0" dirty="0" smtClean="0"/>
              <a:t>Potulky </a:t>
            </a:r>
            <a:r>
              <a:rPr lang="sk-SK" sz="4000" b="0" dirty="0"/>
              <a:t>po chránených územiach Slovenska</a:t>
            </a:r>
          </a:p>
          <a:p>
            <a:pPr rtl="0"/>
            <a:endParaRPr lang="sk-SK" sz="4000" dirty="0"/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077881" y="4581128"/>
            <a:ext cx="5992115" cy="19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1772816"/>
            <a:ext cx="11305256" cy="2487811"/>
          </a:xfrm>
        </p:spPr>
        <p:txBody>
          <a:bodyPr rtlCol="0">
            <a:normAutofit/>
          </a:bodyPr>
          <a:lstStyle/>
          <a:p>
            <a:pPr algn="ctr" rtl="0"/>
            <a:r>
              <a:rPr lang="sk-SK" sz="8000" b="1" dirty="0" smtClean="0">
                <a:solidFill>
                  <a:schemeClr val="accent2"/>
                </a:solidFill>
              </a:rPr>
              <a:t>Ďakujem za pozornosť.</a:t>
            </a:r>
            <a:endParaRPr lang="sk-SK" sz="8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>
                <a:solidFill>
                  <a:schemeClr val="accent2"/>
                </a:solidFill>
              </a:rPr>
              <a:t>Vzdelávanie učiteľov</a:t>
            </a:r>
            <a:endParaRPr lang="sk-SK" sz="6000" b="1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sk-SK" dirty="0" err="1" smtClean="0"/>
              <a:t>Webináre</a:t>
            </a:r>
            <a:r>
              <a:rPr lang="sk-SK" dirty="0" smtClean="0"/>
              <a:t> – </a:t>
            </a:r>
            <a:r>
              <a:rPr lang="sk-SK" dirty="0" err="1"/>
              <a:t>R</a:t>
            </a:r>
            <a:r>
              <a:rPr lang="sk-SK" dirty="0" err="1" smtClean="0"/>
              <a:t>aabe</a:t>
            </a:r>
            <a:r>
              <a:rPr lang="sk-SK" dirty="0" smtClean="0"/>
              <a:t>, </a:t>
            </a:r>
            <a:r>
              <a:rPr lang="sk-SK" dirty="0" err="1" smtClean="0"/>
              <a:t>Globe</a:t>
            </a:r>
            <a:r>
              <a:rPr lang="sk-SK" dirty="0" smtClean="0"/>
              <a:t>, </a:t>
            </a:r>
            <a:r>
              <a:rPr lang="sk-SK" dirty="0" err="1" smtClean="0"/>
              <a:t>Daphne</a:t>
            </a:r>
            <a:r>
              <a:rPr lang="sk-SK" dirty="0" smtClean="0"/>
              <a:t>, Živica</a:t>
            </a:r>
          </a:p>
          <a:p>
            <a:pPr>
              <a:lnSpc>
                <a:spcPct val="200000"/>
              </a:lnSpc>
            </a:pPr>
            <a:r>
              <a:rPr lang="sk-SK" dirty="0" smtClean="0"/>
              <a:t>Školenia – MPC, </a:t>
            </a:r>
            <a:r>
              <a:rPr lang="sk-SK" dirty="0" err="1" smtClean="0"/>
              <a:t>Edusteps</a:t>
            </a:r>
            <a:endParaRPr lang="sk-SK" dirty="0" smtClean="0"/>
          </a:p>
          <a:p>
            <a:pPr>
              <a:lnSpc>
                <a:spcPct val="200000"/>
              </a:lnSpc>
            </a:pPr>
            <a:r>
              <a:rPr lang="sk-SK" dirty="0" err="1" smtClean="0"/>
              <a:t>eTwinning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44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35360" y="260648"/>
            <a:ext cx="10261848" cy="1008112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2"/>
                </a:solidFill>
              </a:rPr>
              <a:t>Klíma – začlenenie témy do vzdelávacích plánov</a:t>
            </a:r>
            <a:endParaRPr lang="sk-SK" b="1" dirty="0">
              <a:solidFill>
                <a:schemeClr val="accent2"/>
              </a:solidFill>
            </a:endParaRPr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623392" y="1245223"/>
            <a:ext cx="10873208" cy="4392488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sk-SK" sz="2400" b="1" dirty="0">
                <a:latin typeface="+mj-lt"/>
              </a:rPr>
              <a:t>JÚN - </a:t>
            </a:r>
            <a:r>
              <a:rPr lang="sk-SK" sz="2400" b="1" dirty="0" smtClean="0">
                <a:latin typeface="+mj-lt"/>
              </a:rPr>
              <a:t>SEPTEMBER 2021 </a:t>
            </a:r>
            <a:endParaRPr lang="sk-SK" sz="2400" b="1" dirty="0">
              <a:latin typeface="+mj-lt"/>
            </a:endParaRPr>
          </a:p>
          <a:p>
            <a:r>
              <a:rPr lang="sk-SK" sz="2400" dirty="0">
                <a:latin typeface="+mj-lt"/>
              </a:rPr>
              <a:t>Vypracovanie tematicko-výchovnovzdelávacích plánov pre jednotlivé prírodovedné </a:t>
            </a:r>
            <a:r>
              <a:rPr lang="sk-SK" sz="2400" dirty="0" smtClean="0">
                <a:latin typeface="+mj-lt"/>
              </a:rPr>
              <a:t>predmety na 1. a 2. stupni, s</a:t>
            </a:r>
            <a:r>
              <a:rPr lang="sk-SK" sz="2400" dirty="0">
                <a:latin typeface="+mj-lt"/>
              </a:rPr>
              <a:t> dôrazom na začlenenie problému zmeny klímy a jej zmierňovanie. </a:t>
            </a:r>
            <a:endParaRPr lang="sk-SK" sz="2400" dirty="0" smtClean="0">
              <a:latin typeface="+mj-lt"/>
            </a:endParaRPr>
          </a:p>
          <a:p>
            <a:r>
              <a:rPr lang="sk-SK" sz="2400" dirty="0" smtClean="0">
                <a:latin typeface="+mj-lt"/>
              </a:rPr>
              <a:t>Implementácia tejto témy pomocou inovatívnych metód vyučovania ako sú </a:t>
            </a:r>
            <a:r>
              <a:rPr lang="sk-SK" sz="2400" dirty="0">
                <a:latin typeface="+mj-lt"/>
              </a:rPr>
              <a:t>projektové vyučovanie, zážitkové učenie</a:t>
            </a:r>
            <a:r>
              <a:rPr lang="sk-SK" sz="2400" dirty="0" smtClean="0">
                <a:latin typeface="+mj-lt"/>
              </a:rPr>
              <a:t>, bádateľské vyučovanie, </a:t>
            </a:r>
            <a:r>
              <a:rPr lang="sk-SK" sz="2400" dirty="0">
                <a:latin typeface="+mj-lt"/>
              </a:rPr>
              <a:t>kooperatívne </a:t>
            </a:r>
            <a:r>
              <a:rPr lang="sk-SK" sz="2400" dirty="0" smtClean="0">
                <a:latin typeface="+mj-lt"/>
              </a:rPr>
              <a:t>techniky vyučovania </a:t>
            </a:r>
            <a:r>
              <a:rPr lang="sk-SK" sz="2400" dirty="0">
                <a:latin typeface="+mj-lt"/>
              </a:rPr>
              <a:t>a iné. </a:t>
            </a:r>
          </a:p>
          <a:p>
            <a:r>
              <a:rPr lang="sk-SK" sz="2400" dirty="0" smtClean="0">
                <a:latin typeface="+mj-lt"/>
              </a:rPr>
              <a:t>Vypracované </a:t>
            </a:r>
            <a:r>
              <a:rPr lang="sk-SK" sz="2400" dirty="0">
                <a:latin typeface="+mj-lt"/>
              </a:rPr>
              <a:t>nové obsahy hodín s </a:t>
            </a:r>
            <a:r>
              <a:rPr lang="sk-SK" sz="2400" dirty="0" smtClean="0">
                <a:latin typeface="+mj-lt"/>
              </a:rPr>
              <a:t>inovatívnymi </a:t>
            </a:r>
            <a:r>
              <a:rPr lang="sk-SK" sz="2400" dirty="0">
                <a:latin typeface="+mj-lt"/>
              </a:rPr>
              <a:t>metódami vyučovania, pracovné listy, navrhnuté aktivity týkajúce sa problematiky klímy</a:t>
            </a:r>
            <a:r>
              <a:rPr lang="sk-SK" sz="2400" dirty="0" smtClean="0">
                <a:latin typeface="+mj-lt"/>
              </a:rPr>
              <a:t>.</a:t>
            </a:r>
          </a:p>
          <a:p>
            <a:r>
              <a:rPr lang="sk-SK" sz="2400" dirty="0" smtClean="0">
                <a:latin typeface="+mj-lt"/>
              </a:rPr>
              <a:t>Návrh metodických listov k jednotlivým témam</a:t>
            </a:r>
          </a:p>
          <a:p>
            <a:endParaRPr lang="sk-SK" sz="2400" dirty="0">
              <a:latin typeface="+mj-lt"/>
            </a:endParaRPr>
          </a:p>
          <a:p>
            <a:pPr marL="0" indent="0">
              <a:buNone/>
            </a:pPr>
            <a:endParaRPr lang="sk-SK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Témy vzdelávania v nasledujúcich rokoch trvania projektu</a:t>
            </a:r>
            <a:endParaRPr lang="sk-SK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</a:p>
          <a:p>
            <a:pPr>
              <a:lnSpc>
                <a:spcPct val="150000"/>
              </a:lnSpc>
            </a:pPr>
            <a:r>
              <a:rPr lang="sk-SK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Vzduch</a:t>
            </a:r>
          </a:p>
          <a:p>
            <a:pPr>
              <a:lnSpc>
                <a:spcPct val="150000"/>
              </a:lnSpc>
            </a:pPr>
            <a:r>
              <a:rPr lang="sk-SK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Ekostopa</a:t>
            </a:r>
            <a:endParaRPr lang="sk-SK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Vzdelávacie aktivity pre žiakov</a:t>
            </a:r>
            <a:endParaRPr lang="sk-SK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Rovesnícke vzdelávanie</a:t>
            </a:r>
          </a:p>
          <a:p>
            <a:pPr>
              <a:lnSpc>
                <a:spcPct val="200000"/>
              </a:lnSpc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Školská konferencia</a:t>
            </a:r>
          </a:p>
          <a:p>
            <a:pPr>
              <a:lnSpc>
                <a:spcPct val="200000"/>
              </a:lnSpc>
            </a:pP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Výtvarné, fotografické, literárne súťaže pre žiakov k danej téme</a:t>
            </a: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/>
                </a:solidFill>
              </a:rPr>
              <a:t>Aktivity pre verejnosť</a:t>
            </a:r>
            <a:endParaRPr lang="sk-SK" b="1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Panelové diskusie</a:t>
            </a:r>
          </a:p>
          <a:p>
            <a:r>
              <a:rPr lang="sk-SK" dirty="0" smtClean="0"/>
              <a:t>Výstavy prác žiakov</a:t>
            </a:r>
          </a:p>
          <a:p>
            <a:r>
              <a:rPr lang="sk-SK" dirty="0" smtClean="0"/>
              <a:t>F –</a:t>
            </a:r>
            <a:r>
              <a:rPr lang="sk-SK" dirty="0" err="1" smtClean="0"/>
              <a:t>Day</a:t>
            </a:r>
            <a:endParaRPr lang="sk-SK" dirty="0" smtClean="0"/>
          </a:p>
          <a:p>
            <a:r>
              <a:rPr lang="sk-SK" dirty="0" smtClean="0"/>
              <a:t>Verejné prednášky</a:t>
            </a:r>
          </a:p>
          <a:p>
            <a:r>
              <a:rPr lang="sk-SK" dirty="0" smtClean="0"/>
              <a:t>Workshopy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17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2"/>
                </a:solidFill>
              </a:rPr>
              <a:t>Spolupráca</a:t>
            </a:r>
            <a:endParaRPr lang="sk-SK" b="1" dirty="0">
              <a:solidFill>
                <a:schemeClr val="accent2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err="1" smtClean="0"/>
              <a:t>Daphne</a:t>
            </a:r>
            <a:r>
              <a:rPr lang="sk-SK" dirty="0" smtClean="0"/>
              <a:t>, </a:t>
            </a:r>
          </a:p>
          <a:p>
            <a:r>
              <a:rPr lang="sk-SK" dirty="0" err="1" smtClean="0"/>
              <a:t>Ekostopa</a:t>
            </a:r>
            <a:endParaRPr lang="sk-SK" dirty="0" smtClean="0"/>
          </a:p>
          <a:p>
            <a:r>
              <a:rPr lang="pt-BR" dirty="0" smtClean="0"/>
              <a:t>Štátnou </a:t>
            </a:r>
            <a:r>
              <a:rPr lang="pt-BR" dirty="0"/>
              <a:t>ochranou prírody SR (ŠOP SR</a:t>
            </a:r>
            <a:r>
              <a:rPr lang="pt-BR" dirty="0" smtClean="0"/>
              <a:t>)</a:t>
            </a:r>
            <a:endParaRPr lang="sk-SK" dirty="0" smtClean="0"/>
          </a:p>
          <a:p>
            <a:r>
              <a:rPr lang="sk-SK" dirty="0" smtClean="0"/>
              <a:t>SHMÚ</a:t>
            </a:r>
          </a:p>
          <a:p>
            <a:r>
              <a:rPr lang="sk-SK" dirty="0" err="1" smtClean="0"/>
              <a:t>PriFUK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OZ Rodičovské združenie sv. František</a:t>
            </a:r>
          </a:p>
          <a:p>
            <a:r>
              <a:rPr lang="sk-SK" dirty="0" smtClean="0"/>
              <a:t>OZ </a:t>
            </a:r>
            <a:r>
              <a:rPr lang="sk-SK" dirty="0" err="1" smtClean="0"/>
              <a:t>Envirosvet</a:t>
            </a:r>
            <a:endParaRPr lang="sk-SK" dirty="0" smtClean="0"/>
          </a:p>
          <a:p>
            <a:r>
              <a:rPr lang="sk-SK" dirty="0" smtClean="0"/>
              <a:t>Mestská časť </a:t>
            </a:r>
            <a:r>
              <a:rPr lang="sk-SK" dirty="0" smtClean="0"/>
              <a:t>Karlova </a:t>
            </a:r>
            <a:r>
              <a:rPr lang="sk-SK" dirty="0" smtClean="0"/>
              <a:t>Ves</a:t>
            </a:r>
          </a:p>
          <a:p>
            <a:r>
              <a:rPr lang="sk-SK" dirty="0" smtClean="0"/>
              <a:t>Mesto Bratislava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20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6946" y="125240"/>
            <a:ext cx="9829800" cy="1082674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chemeClr val="accent4">
                    <a:lumMod val="50000"/>
                  </a:schemeClr>
                </a:solidFill>
              </a:rPr>
              <a:t>Realizácia </a:t>
            </a:r>
            <a:r>
              <a:rPr lang="sk-SK" b="1" dirty="0" err="1">
                <a:solidFill>
                  <a:schemeClr val="accent4">
                    <a:lumMod val="50000"/>
                  </a:schemeClr>
                </a:solidFill>
              </a:rPr>
              <a:t>ekovýchovných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</a:rPr>
              <a:t> programov pre </a:t>
            </a:r>
            <a:r>
              <a:rPr lang="sk-SK" b="1" dirty="0" smtClean="0">
                <a:solidFill>
                  <a:schemeClr val="accent4">
                    <a:lumMod val="50000"/>
                  </a:schemeClr>
                </a:solidFill>
              </a:rPr>
              <a:t>2.stupeň 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</a:rPr>
              <a:t>základnej </a:t>
            </a:r>
            <a:r>
              <a:rPr lang="sk-SK" b="1" dirty="0" smtClean="0">
                <a:solidFill>
                  <a:schemeClr val="accent4">
                    <a:lumMod val="50000"/>
                  </a:schemeClr>
                </a:solidFill>
              </a:rPr>
              <a:t>školy 2021</a:t>
            </a:r>
            <a:endParaRPr lang="sk-SK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499140" y="1447800"/>
            <a:ext cx="9565412" cy="478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                             Bádateľská </a:t>
            </a:r>
            <a:r>
              <a:rPr lang="sk-SK" b="1" dirty="0"/>
              <a:t>vychádzka s </a:t>
            </a:r>
            <a:r>
              <a:rPr lang="sk-SK" b="1" dirty="0" err="1" smtClean="0"/>
              <a:t>Daphne</a:t>
            </a:r>
            <a:endParaRPr lang="sk-SK" b="1" dirty="0" smtClean="0"/>
          </a:p>
          <a:p>
            <a:endParaRPr lang="sk-SK" b="1" dirty="0" smtClean="0"/>
          </a:p>
          <a:p>
            <a:endParaRPr lang="sk-SK" b="1" dirty="0"/>
          </a:p>
          <a:p>
            <a:endParaRPr lang="sk-SK" b="1" dirty="0" smtClean="0"/>
          </a:p>
          <a:p>
            <a:endParaRPr lang="sk-SK" b="1" dirty="0"/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 smtClean="0"/>
              <a:t>GLOBE </a:t>
            </a:r>
            <a:r>
              <a:rPr lang="sk-SK" b="1" dirty="0"/>
              <a:t>konferencia 2021</a:t>
            </a:r>
          </a:p>
          <a:p>
            <a:endParaRPr lang="sk-SK" b="1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930993"/>
            <a:ext cx="6600056" cy="220173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4430284"/>
            <a:ext cx="3816424" cy="17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58305"/>
            <a:ext cx="9829800" cy="1082674"/>
          </a:xfrm>
        </p:spPr>
        <p:txBody>
          <a:bodyPr rtlCol="0">
            <a:normAutofit fontScale="90000"/>
          </a:bodyPr>
          <a:lstStyle/>
          <a:p>
            <a:pPr algn="ctr"/>
            <a:r>
              <a:rPr lang="sk-SK" b="1" dirty="0">
                <a:solidFill>
                  <a:schemeClr val="accent4">
                    <a:lumMod val="50000"/>
                  </a:schemeClr>
                </a:solidFill>
              </a:rPr>
              <a:t>Realizácia </a:t>
            </a:r>
            <a:r>
              <a:rPr lang="sk-SK" b="1" dirty="0" err="1">
                <a:solidFill>
                  <a:schemeClr val="accent4">
                    <a:lumMod val="50000"/>
                  </a:schemeClr>
                </a:solidFill>
              </a:rPr>
              <a:t>ekovýchovných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</a:rPr>
              <a:t> programov </a:t>
            </a:r>
            <a:r>
              <a:rPr lang="sk-SK" b="1" dirty="0" smtClean="0">
                <a:solidFill>
                  <a:schemeClr val="accent4">
                    <a:lumMod val="50000"/>
                  </a:schemeClr>
                </a:solidFill>
              </a:rPr>
              <a:t>pre 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</a:rPr>
              <a:t>1.stupeň základnej </a:t>
            </a:r>
            <a:r>
              <a:rPr lang="sk-SK" b="1" dirty="0" smtClean="0">
                <a:solidFill>
                  <a:schemeClr val="accent4">
                    <a:lumMod val="50000"/>
                  </a:schemeClr>
                </a:solidFill>
              </a:rPr>
              <a:t>školy</a:t>
            </a:r>
            <a:endParaRPr lang="sk-SK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128877" y="1447800"/>
            <a:ext cx="4389120" cy="3474720"/>
          </a:xfrm>
        </p:spPr>
        <p:txBody>
          <a:bodyPr rtlCol="0"/>
          <a:lstStyle/>
          <a:p>
            <a:r>
              <a:rPr lang="sk-SK" b="1" dirty="0"/>
              <a:t>Tvoríme z prírodnín</a:t>
            </a:r>
          </a:p>
          <a:p>
            <a:pPr rtl="0"/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2813511" y="1447800"/>
            <a:ext cx="9172942" cy="4397016"/>
          </a:xfrm>
        </p:spPr>
        <p:txBody>
          <a:bodyPr rtlCol="0"/>
          <a:lstStyle/>
          <a:p>
            <a:pPr marL="0" indent="0">
              <a:buNone/>
            </a:pPr>
            <a:r>
              <a:rPr lang="sk-SK" b="1" dirty="0" smtClean="0"/>
              <a:t>              Svetový </a:t>
            </a:r>
            <a:r>
              <a:rPr lang="sk-SK" b="1" dirty="0"/>
              <a:t>deň </a:t>
            </a:r>
            <a:r>
              <a:rPr lang="sk-SK" b="1" dirty="0" smtClean="0"/>
              <a:t>jablka                          Vesmírne výtvory</a:t>
            </a:r>
          </a:p>
          <a:p>
            <a:endParaRPr lang="sk-SK" b="1" dirty="0"/>
          </a:p>
          <a:p>
            <a:endParaRPr lang="sk-SK" b="1" dirty="0"/>
          </a:p>
          <a:p>
            <a:pPr marL="0" indent="0" fontAlgn="t">
              <a:buNone/>
            </a:pPr>
            <a:r>
              <a:rPr lang="sk-SK" b="1" dirty="0"/>
              <a:t> </a:t>
            </a:r>
            <a:r>
              <a:rPr lang="sk-SK" b="1" dirty="0" smtClean="0"/>
              <a:t>                                                    </a:t>
            </a:r>
            <a:endParaRPr lang="sk-SK" b="1" dirty="0"/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65" y="2082735"/>
            <a:ext cx="2069846" cy="276025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593509" y="1832298"/>
            <a:ext cx="1426596" cy="309302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988" y="2129415"/>
            <a:ext cx="2968306" cy="25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40262f94-9f35-4ac3-9a90-690165a166b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4f35948-e619-41b3-aa29-22878b09cfd2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</TotalTime>
  <Words>186</Words>
  <Application>Microsoft Office PowerPoint</Application>
  <PresentationFormat>Širokouhlá</PresentationFormat>
  <Paragraphs>61</Paragraphs>
  <Slides>11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Motív balíka Office</vt:lpstr>
      <vt:lpstr>Metodika práce v rámci nórskeho projektu </vt:lpstr>
      <vt:lpstr>Vzdelávanie učiteľov</vt:lpstr>
      <vt:lpstr>Klíma – začlenenie témy do vzdelávacích plánov</vt:lpstr>
      <vt:lpstr>Témy vzdelávania v nasledujúcich rokoch trvania projektu</vt:lpstr>
      <vt:lpstr>Vzdelávacie aktivity pre žiakov</vt:lpstr>
      <vt:lpstr>Aktivity pre verejnosť</vt:lpstr>
      <vt:lpstr>Spolupráca</vt:lpstr>
      <vt:lpstr>Realizácia ekovýchovných programov pre 2.stupeň základnej školy 2021</vt:lpstr>
      <vt:lpstr>Realizácia ekovýchovných programov pre 1.stupeň základnej školy</vt:lpstr>
      <vt:lpstr>Edukačný program - Spoznajte naše šelmy</vt:lpstr>
      <vt:lpstr>Ďakujem za pozornosť.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Metodika práce na 2.stupni v rámci nórskeho projektu</dc:title>
  <dc:creator>Martina Klieštiková</dc:creator>
  <cp:keywords/>
  <cp:lastModifiedBy>admin</cp:lastModifiedBy>
  <cp:revision>21</cp:revision>
  <dcterms:created xsi:type="dcterms:W3CDTF">2021-11-05T08:03:42Z</dcterms:created>
  <dcterms:modified xsi:type="dcterms:W3CDTF">2021-11-08T21:50:46Z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